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8" r:id="rId5"/>
    <p:sldId id="265" r:id="rId6"/>
    <p:sldId id="260" r:id="rId7"/>
    <p:sldId id="262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28768B-A874-45D8-BAE0-BA154CE013F0}">
          <p14:sldIdLst/>
        </p14:section>
        <p14:section name="Default Section" id="{E3FEC6A3-1D4F-4EB4-BDB2-A766EEB96349}">
          <p14:sldIdLst>
            <p14:sldId id="257"/>
            <p14:sldId id="258"/>
            <p14:sldId id="259"/>
            <p14:sldId id="268"/>
            <p14:sldId id="265"/>
            <p14:sldId id="260"/>
            <p14:sldId id="262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>
        <p:scale>
          <a:sx n="84" d="100"/>
          <a:sy n="84" d="100"/>
        </p:scale>
        <p:origin x="21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60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97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625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759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50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982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81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26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2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75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56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9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80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15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92C183-1505-4497-9585-8449A3798D93}" type="datetimeFigureOut">
              <a:rPr lang="en-GB" smtClean="0"/>
              <a:t>15/10/2018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B6A8DCE-AB72-402E-AA47-3B9FDD87E8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24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E799-9D1C-4D5D-9209-BAE18BA12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343900" cy="2219738"/>
          </a:xfrm>
        </p:spPr>
        <p:txBody>
          <a:bodyPr>
            <a:noAutofit/>
          </a:bodyPr>
          <a:lstStyle/>
          <a:p>
            <a:pPr algn="ctr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Greater Manchester County netball Association – AGM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16389D-C3C1-4532-803A-B2B86AB089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Tuesday 16</a:t>
            </a:r>
            <a:r>
              <a:rPr lang="en-GB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October 2017 – 7pm</a:t>
            </a:r>
          </a:p>
        </p:txBody>
      </p:sp>
      <p:pic>
        <p:nvPicPr>
          <p:cNvPr id="4" name="Picture 3" descr="..\..\Letters\GMC Netball Logo.jpg">
            <a:extLst>
              <a:ext uri="{FF2B5EF4-FFF2-40B4-BE49-F238E27FC236}">
                <a16:creationId xmlns:a16="http://schemas.microsoft.com/office/drawing/2014/main" id="{D11991EF-9B59-4225-A888-F496CEB1CE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850" y="5016499"/>
            <a:ext cx="14478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 descr="England Netball">
            <a:extLst>
              <a:ext uri="{FF2B5EF4-FFF2-40B4-BE49-F238E27FC236}">
                <a16:creationId xmlns:a16="http://schemas.microsoft.com/office/drawing/2014/main" id="{FC488846-65F0-4CCA-80B8-116E9522B0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4" name="Picture 10" descr="Corporate Governance">
            <a:extLst>
              <a:ext uri="{FF2B5EF4-FFF2-40B4-BE49-F238E27FC236}">
                <a16:creationId xmlns:a16="http://schemas.microsoft.com/office/drawing/2014/main" id="{9C831D14-8880-4E9B-9654-7D55F73B1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06" y="1163378"/>
            <a:ext cx="1796190" cy="127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">
            <a:extLst>
              <a:ext uri="{FF2B5EF4-FFF2-40B4-BE49-F238E27FC236}">
                <a16:creationId xmlns:a16="http://schemas.microsoft.com/office/drawing/2014/main" id="{EAFA8DDD-CDDC-423B-9463-448A9326B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30" y="4385149"/>
            <a:ext cx="10191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319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96F5A-5E19-4B2A-B121-5171A504B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Welcome &amp; Presidents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8F02B-F80F-4E0F-9D81-BC0C3EF7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AGM is covering the period 1</a:t>
            </a:r>
            <a:r>
              <a:rPr lang="en-GB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September 2017-31</a:t>
            </a:r>
            <a:r>
              <a:rPr lang="en-GB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August 2018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President – Kath Pemberton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EC3AC2-462F-41E7-A7CD-33F9C4BA1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7429" y="4206622"/>
            <a:ext cx="1797142" cy="168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07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8137-4D42-408C-9B69-3488972E2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48" y="605346"/>
            <a:ext cx="8610600" cy="1293028"/>
          </a:xfrm>
        </p:spPr>
        <p:txBody>
          <a:bodyPr>
            <a:normAutofit fontScale="90000"/>
          </a:bodyPr>
          <a:lstStyle/>
          <a:p>
            <a:pPr algn="l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Agenda items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FBF44-F9BE-4BF6-994F-3E3A77675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900" y="1437391"/>
            <a:ext cx="9766300" cy="4380313"/>
          </a:xfrm>
        </p:spPr>
        <p:txBody>
          <a:bodyPr>
            <a:noAutofit/>
          </a:bodyPr>
          <a:lstStyle/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Apologies for Absence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Minutes of the last meeting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Affiliation Notification/Report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Changes to the Constitution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Chairperson’s report – Sam Longley</a:t>
            </a:r>
          </a:p>
        </p:txBody>
      </p:sp>
      <p:sp>
        <p:nvSpPr>
          <p:cNvPr id="5" name="AutoShape 4" descr="Image result for agenda">
            <a:extLst>
              <a:ext uri="{FF2B5EF4-FFF2-40B4-BE49-F238E27FC236}">
                <a16:creationId xmlns:a16="http://schemas.microsoft.com/office/drawing/2014/main" id="{6768C3B2-A19E-4C44-A2B8-4C2FF6A6BB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77199" y="1673086"/>
            <a:ext cx="3279913" cy="327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4" name="Picture 6" descr="Image result for agenda">
            <a:extLst>
              <a:ext uri="{FF2B5EF4-FFF2-40B4-BE49-F238E27FC236}">
                <a16:creationId xmlns:a16="http://schemas.microsoft.com/office/drawing/2014/main" id="{C9EF37B5-C130-482D-89FA-5BAE6AC55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1347" y="2708395"/>
            <a:ext cx="2352675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51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96E67-E802-48C1-8F75-AD9819DF6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152401"/>
            <a:ext cx="9209089" cy="1168400"/>
          </a:xfrm>
        </p:spPr>
        <p:txBody>
          <a:bodyPr/>
          <a:lstStyle/>
          <a:p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Areas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C726D-A27C-4568-A7B5-E54E66673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67011" y="1206500"/>
            <a:ext cx="6169171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Finances – Janet Murray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Officiating – Lesley Smith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Competition – Dawn Day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Coaching – Teresa Monaghan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Development – Katie Thompson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Performance – Sam Longley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Schools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/>
              <a:t>Achievements</a:t>
            </a:r>
          </a:p>
        </p:txBody>
      </p:sp>
    </p:spTree>
    <p:extLst>
      <p:ext uri="{BB962C8B-B14F-4D97-AF65-F5344CB8AC3E}">
        <p14:creationId xmlns:p14="http://schemas.microsoft.com/office/powerpoint/2010/main" val="378860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7A5B8-A1F2-44EE-BDBB-D61D919E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5357" y="0"/>
            <a:ext cx="8610600" cy="1293028"/>
          </a:xfrm>
        </p:spPr>
        <p:txBody>
          <a:bodyPr/>
          <a:lstStyle/>
          <a:p>
            <a:pPr algn="ctr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8FA4-DA7C-4161-BF21-659C32C72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60629" y="1094328"/>
            <a:ext cx="5334000" cy="4024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2017/2018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 x under 15 academies – 58 athletes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Lots of changes from England Netball with performance now lying under the franchises for 2017/2018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Counties still to be part of pathway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Manchester Thunder Partnership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6F9B8-AAC0-4A2B-9D0F-33D09D382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4629" y="1083756"/>
            <a:ext cx="5334000" cy="4024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2018/2019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x Under 13 academy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1x Under 15 academy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Manchester Thunder Partnership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02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DA9BDA6-E51C-40C1-A27F-0A2E48DB9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8618" y="444536"/>
            <a:ext cx="5387009" cy="976697"/>
          </a:xfrm>
        </p:spPr>
        <p:txBody>
          <a:bodyPr>
            <a:normAutofit fontScale="90000"/>
          </a:bodyPr>
          <a:lstStyle/>
          <a:p>
            <a:pPr algn="l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Results/achievements </a:t>
            </a:r>
            <a:b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192FDB-F9EF-4BD8-B742-806470E924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45485" y="1411921"/>
            <a:ext cx="4980815" cy="400110"/>
          </a:xfrm>
        </p:spPr>
        <p:txBody>
          <a:bodyPr>
            <a:normAutofit fontScale="92500" lnSpcReduction="20000"/>
          </a:bodyPr>
          <a:lstStyle/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Competition – County Schools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2398FB0-0558-42F6-8621-830E054F1648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1604066" y="1467893"/>
          <a:ext cx="9819861" cy="153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7434">
                  <a:extLst>
                    <a:ext uri="{9D8B030D-6E8A-4147-A177-3AD203B41FA5}">
                      <a16:colId xmlns:a16="http://schemas.microsoft.com/office/drawing/2014/main" val="379617386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1418690026"/>
                    </a:ext>
                  </a:extLst>
                </a:gridCol>
                <a:gridCol w="4045227">
                  <a:extLst>
                    <a:ext uri="{9D8B030D-6E8A-4147-A177-3AD203B41FA5}">
                      <a16:colId xmlns:a16="http://schemas.microsoft.com/office/drawing/2014/main" val="2963553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Age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Winners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Runners 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294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U12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Stockport GS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Cheadle Hulme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83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U13, 14, 15, 16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Cancelled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581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U19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Cheadle Hulme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Hulme Gram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538188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0170996-6608-470D-AEA6-C8310EFF07E6}"/>
              </a:ext>
            </a:extLst>
          </p:cNvPr>
          <p:cNvSpPr txBox="1"/>
          <p:nvPr/>
        </p:nvSpPr>
        <p:spPr>
          <a:xfrm>
            <a:off x="2245485" y="3246310"/>
            <a:ext cx="881014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National School’s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Congratulations to Hulme, Holy Cross and Withington for reaching the National Schools finals and double congratulations to St Monica’s for winning the U16 tournament.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798343-D5FC-4B3F-9D9F-7CE405385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416" y="4492589"/>
            <a:ext cx="2561167" cy="192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65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95E29-6B27-409D-9655-1A0E866A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0" y="751361"/>
            <a:ext cx="8610600" cy="1293028"/>
          </a:xfrm>
        </p:spPr>
        <p:txBody>
          <a:bodyPr/>
          <a:lstStyle/>
          <a:p>
            <a:pPr algn="l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National clubs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78C63-E510-47B5-B672-999F82054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1734" y="2025173"/>
            <a:ext cx="4895055" cy="31242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b="1" dirty="0"/>
              <a:t>Under 14 National Clubs</a:t>
            </a:r>
            <a:r>
              <a:rPr lang="en-GB" sz="2400" dirty="0"/>
              <a:t>			</a:t>
            </a:r>
          </a:p>
          <a:p>
            <a:pPr marL="0" indent="0" algn="ctr">
              <a:buNone/>
            </a:pPr>
            <a:r>
              <a:rPr lang="en-GB" sz="2400" b="1" dirty="0"/>
              <a:t>Winners – Oldham Netball Club</a:t>
            </a:r>
          </a:p>
          <a:p>
            <a:pPr marL="0" indent="0" algn="ctr">
              <a:buNone/>
            </a:pPr>
            <a:r>
              <a:rPr lang="en-GB" b="1" dirty="0"/>
              <a:t>5</a:t>
            </a:r>
            <a:r>
              <a:rPr lang="en-GB" b="1" baseline="30000" dirty="0"/>
              <a:t>th</a:t>
            </a:r>
            <a:r>
              <a:rPr lang="en-GB" b="1" dirty="0"/>
              <a:t> – Tameside</a:t>
            </a:r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EA49743-33EA-4E44-8FA7-0C2BBB468807}"/>
              </a:ext>
            </a:extLst>
          </p:cNvPr>
          <p:cNvSpPr txBox="1">
            <a:spLocks/>
          </p:cNvSpPr>
          <p:nvPr/>
        </p:nvSpPr>
        <p:spPr>
          <a:xfrm>
            <a:off x="7642489" y="2522507"/>
            <a:ext cx="4266672" cy="1591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b="1" dirty="0"/>
              <a:t>Under 16 National Clubs</a:t>
            </a:r>
            <a:r>
              <a:rPr lang="en-GB" dirty="0"/>
              <a:t>			</a:t>
            </a:r>
          </a:p>
          <a:p>
            <a:pPr marL="0" indent="0" algn="ctr">
              <a:buNone/>
            </a:pPr>
            <a:r>
              <a:rPr lang="en-GB" b="1" dirty="0"/>
              <a:t>Runners Up - Oldham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4CE97FA-E703-451D-9873-AFD3ECC7829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175" y="3318201"/>
            <a:ext cx="4895850" cy="2375927"/>
          </a:xfrm>
        </p:spPr>
      </p:pic>
    </p:spTree>
    <p:extLst>
      <p:ext uri="{BB962C8B-B14F-4D97-AF65-F5344CB8AC3E}">
        <p14:creationId xmlns:p14="http://schemas.microsoft.com/office/powerpoint/2010/main" val="2072718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7BC0-5D55-4B26-8223-36AB97DA5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888" y="97465"/>
            <a:ext cx="8610600" cy="1293028"/>
          </a:xfrm>
        </p:spPr>
        <p:txBody>
          <a:bodyPr/>
          <a:lstStyle/>
          <a:p>
            <a:pPr algn="ctr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Season Analysis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E1AFC0-C0EB-4CC9-A70B-35891471D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07899" y="1756850"/>
            <a:ext cx="5148319" cy="36449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7200" b="1" u="sng" dirty="0">
                <a:latin typeface="Calibri" panose="020F0502020204030204" pitchFamily="34" charset="0"/>
                <a:cs typeface="Calibri" panose="020F0502020204030204" pitchFamily="34" charset="0"/>
              </a:rPr>
              <a:t>Strengths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Continue to produce high quality athletes – as reflected by number in Franchises &amp; England programmes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Strong successful clubs &amp; schools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Link with Manchester Thunder</a:t>
            </a:r>
          </a:p>
          <a:p>
            <a:endParaRPr lang="en-GB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sz="7200" b="1" u="sng" dirty="0">
                <a:latin typeface="Calibri" panose="020F0502020204030204" pitchFamily="34" charset="0"/>
                <a:cs typeface="Calibri" panose="020F0502020204030204" pitchFamily="34" charset="0"/>
              </a:rPr>
              <a:t>Weaknesses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Website 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Divide between standards in clubs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Volunteers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Prep for Future</a:t>
            </a:r>
          </a:p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F901B7C-21BA-4FA2-9139-B93333B24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02116" y="1850001"/>
            <a:ext cx="4504083" cy="345859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7200" b="1" u="sng" dirty="0">
                <a:latin typeface="Calibri" panose="020F0502020204030204" pitchFamily="34" charset="0"/>
                <a:cs typeface="Calibri" panose="020F0502020204030204" pitchFamily="34" charset="0"/>
              </a:rPr>
              <a:t>Opportunities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Funding to help develop officials within clubs and more successful passes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Support of athletes to progress into a Performance programme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To support and develop coaches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Mentoring programmes – officiating/coaching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World Cup</a:t>
            </a:r>
          </a:p>
          <a:p>
            <a:endParaRPr lang="en-GB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sz="7200" b="1" u="sng" dirty="0">
                <a:latin typeface="Calibri" panose="020F0502020204030204" pitchFamily="34" charset="0"/>
                <a:cs typeface="Calibri" panose="020F0502020204030204" pitchFamily="34" charset="0"/>
              </a:rPr>
              <a:t>Threats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Affiliation against external organisations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Changes at EN – staffing structures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Other counties/franchises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7C527B-CADD-4F8F-9E0D-FE5F0D62C90C}"/>
              </a:ext>
            </a:extLst>
          </p:cNvPr>
          <p:cNvSpPr txBox="1"/>
          <p:nvPr/>
        </p:nvSpPr>
        <p:spPr>
          <a:xfrm>
            <a:off x="1307899" y="5861258"/>
            <a:ext cx="10777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We want to hear your opinions – what do we need to do better, </a:t>
            </a:r>
          </a:p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what do you want from you county???</a:t>
            </a:r>
          </a:p>
        </p:txBody>
      </p:sp>
    </p:spTree>
    <p:extLst>
      <p:ext uri="{BB962C8B-B14F-4D97-AF65-F5344CB8AC3E}">
        <p14:creationId xmlns:p14="http://schemas.microsoft.com/office/powerpoint/2010/main" val="2897644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37502-E748-4905-A525-A88C0C62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Calibri" panose="020F0502020204030204" pitchFamily="34" charset="0"/>
                <a:cs typeface="Calibri" panose="020F0502020204030204" pitchFamily="34" charset="0"/>
              </a:rPr>
              <a:t>Agenda continued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917FD-BD12-43AE-BD58-5F5B884C4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0675" y="1742209"/>
            <a:ext cx="3753359" cy="38965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GB" alt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League &amp; Borough Reports</a:t>
            </a:r>
          </a:p>
          <a:p>
            <a:pPr>
              <a:lnSpc>
                <a:spcPct val="150000"/>
              </a:lnSpc>
            </a:pPr>
            <a:r>
              <a:rPr lang="en-GB" alt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Adoption of Reports</a:t>
            </a:r>
          </a:p>
          <a:p>
            <a:pPr>
              <a:lnSpc>
                <a:spcPct val="150000"/>
              </a:lnSpc>
            </a:pPr>
            <a:r>
              <a:rPr lang="en-GB" alt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Election of Officers</a:t>
            </a:r>
          </a:p>
          <a:p>
            <a:pPr>
              <a:lnSpc>
                <a:spcPct val="150000"/>
              </a:lnSpc>
            </a:pPr>
            <a:r>
              <a:rPr lang="en-GB" alt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Election of Auditor</a:t>
            </a:r>
          </a:p>
          <a:p>
            <a:pPr>
              <a:lnSpc>
                <a:spcPct val="150000"/>
              </a:lnSpc>
            </a:pPr>
            <a:r>
              <a:rPr lang="en-GB" alt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Close of AGM</a:t>
            </a:r>
          </a:p>
          <a:p>
            <a:endParaRPr lang="en-GB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C4C7F-5ADB-4C3E-8D02-4C5468330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3667" y="2128404"/>
            <a:ext cx="4895056" cy="3124200"/>
          </a:xfrm>
        </p:spPr>
        <p:txBody>
          <a:bodyPr>
            <a:normAutofit fontScale="70000" lnSpcReduction="20000"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4200" dirty="0">
                <a:solidFill>
                  <a:schemeClr val="accent1">
                    <a:lumMod val="75000"/>
                  </a:schemeClr>
                </a:solidFill>
                <a:latin typeface="Sitka Text" panose="02000505000000020004" pitchFamily="2" charset="0"/>
              </a:rPr>
              <a:t>Thank you for attending the GMCNA AGM 2017/2018 Season. </a:t>
            </a:r>
          </a:p>
          <a:p>
            <a:pPr algn="ctr">
              <a:spcBef>
                <a:spcPts val="0"/>
              </a:spcBef>
              <a:defRPr/>
            </a:pPr>
            <a:endParaRPr lang="en-GB" sz="4200" dirty="0">
              <a:solidFill>
                <a:schemeClr val="accent1">
                  <a:lumMod val="75000"/>
                </a:schemeClr>
              </a:solidFill>
              <a:latin typeface="Script MT Bold" panose="03040602040607080904" pitchFamily="66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4200" dirty="0">
                <a:solidFill>
                  <a:schemeClr val="accent1">
                    <a:lumMod val="75000"/>
                  </a:schemeClr>
                </a:solidFill>
                <a:latin typeface="Sitka Text" panose="02000505000000020004" pitchFamily="2" charset="0"/>
              </a:rPr>
              <a:t>We value your support and time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1221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41</TotalTime>
  <Words>323</Words>
  <Application>Microsoft Office PowerPoint</Application>
  <PresentationFormat>Widescreen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Script MT Bold</vt:lpstr>
      <vt:lpstr>Sitka Text</vt:lpstr>
      <vt:lpstr>Times New Roman</vt:lpstr>
      <vt:lpstr>Wingdings</vt:lpstr>
      <vt:lpstr>Parallax</vt:lpstr>
      <vt:lpstr>Greater Manchester County netball Association – AGM</vt:lpstr>
      <vt:lpstr>Welcome &amp; Presidents Address</vt:lpstr>
      <vt:lpstr>Agenda items </vt:lpstr>
      <vt:lpstr>Areas Of Work</vt:lpstr>
      <vt:lpstr>Performance</vt:lpstr>
      <vt:lpstr>Results/achievements  </vt:lpstr>
      <vt:lpstr>National clubs </vt:lpstr>
      <vt:lpstr>Season Analysis</vt:lpstr>
      <vt:lpstr>Agenda continued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Greater Manchester County netball Association – AGM</dc:title>
  <dc:creator>SAM LONGLEY</dc:creator>
  <cp:lastModifiedBy>SAM LONGLEY</cp:lastModifiedBy>
  <cp:revision>5</cp:revision>
  <dcterms:created xsi:type="dcterms:W3CDTF">2018-10-15T21:18:57Z</dcterms:created>
  <dcterms:modified xsi:type="dcterms:W3CDTF">2018-10-15T22:00:10Z</dcterms:modified>
</cp:coreProperties>
</file>