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60" r:id="rId5"/>
    <p:sldId id="290" r:id="rId6"/>
    <p:sldId id="264" r:id="rId7"/>
    <p:sldId id="267" r:id="rId8"/>
    <p:sldId id="268" r:id="rId9"/>
    <p:sldId id="269" r:id="rId10"/>
    <p:sldId id="270" r:id="rId11"/>
    <p:sldId id="287" r:id="rId12"/>
    <p:sldId id="282" r:id="rId13"/>
    <p:sldId id="291" r:id="rId14"/>
    <p:sldId id="292" r:id="rId15"/>
    <p:sldId id="293" r:id="rId16"/>
    <p:sldId id="297" r:id="rId17"/>
    <p:sldId id="294" r:id="rId18"/>
    <p:sldId id="295" r:id="rId19"/>
    <p:sldId id="296" r:id="rId20"/>
    <p:sldId id="272" r:id="rId21"/>
    <p:sldId id="288" r:id="rId22"/>
    <p:sldId id="298" r:id="rId23"/>
    <p:sldId id="274" r:id="rId24"/>
    <p:sldId id="275" r:id="rId25"/>
    <p:sldId id="276" r:id="rId26"/>
    <p:sldId id="277" r:id="rId27"/>
    <p:sldId id="280" r:id="rId28"/>
    <p:sldId id="28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Longley" userId="e5f0231a59268a7a" providerId="LiveId" clId="{4CB17C79-C430-4C01-9C9A-5C41176BF203}"/>
    <pc:docChg chg="undo custSel addSld delSld modSld sldOrd">
      <pc:chgData name="Sam Longley" userId="e5f0231a59268a7a" providerId="LiveId" clId="{4CB17C79-C430-4C01-9C9A-5C41176BF203}" dt="2025-10-15T17:41:46.099" v="2147" actId="1076"/>
      <pc:docMkLst>
        <pc:docMk/>
      </pc:docMkLst>
      <pc:sldChg chg="modSp mod">
        <pc:chgData name="Sam Longley" userId="e5f0231a59268a7a" providerId="LiveId" clId="{4CB17C79-C430-4C01-9C9A-5C41176BF203}" dt="2025-10-14T22:47:19.572" v="1325" actId="1076"/>
        <pc:sldMkLst>
          <pc:docMk/>
          <pc:sldMk cId="3517232720" sldId="256"/>
        </pc:sldMkLst>
        <pc:spChg chg="mod">
          <ac:chgData name="Sam Longley" userId="e5f0231a59268a7a" providerId="LiveId" clId="{4CB17C79-C430-4C01-9C9A-5C41176BF203}" dt="2025-10-14T22:47:08.687" v="1322" actId="1076"/>
          <ac:spMkLst>
            <pc:docMk/>
            <pc:sldMk cId="3517232720" sldId="256"/>
            <ac:spMk id="2" creationId="{19BC2139-E192-4AA5-8515-8D35297CE6FA}"/>
          </ac:spMkLst>
        </pc:spChg>
        <pc:spChg chg="mod">
          <ac:chgData name="Sam Longley" userId="e5f0231a59268a7a" providerId="LiveId" clId="{4CB17C79-C430-4C01-9C9A-5C41176BF203}" dt="2025-10-14T22:47:16.884" v="1324" actId="1076"/>
          <ac:spMkLst>
            <pc:docMk/>
            <pc:sldMk cId="3517232720" sldId="256"/>
            <ac:spMk id="3" creationId="{3CE9063F-50C0-4F1C-B289-04BD098A2CC7}"/>
          </ac:spMkLst>
        </pc:spChg>
        <pc:picChg chg="mod">
          <ac:chgData name="Sam Longley" userId="e5f0231a59268a7a" providerId="LiveId" clId="{4CB17C79-C430-4C01-9C9A-5C41176BF203}" dt="2025-10-14T22:47:19.572" v="1325" actId="1076"/>
          <ac:picMkLst>
            <pc:docMk/>
            <pc:sldMk cId="3517232720" sldId="256"/>
            <ac:picMk id="9" creationId="{7638F016-92D1-4159-B78B-8051C3882F09}"/>
          </ac:picMkLst>
        </pc:picChg>
      </pc:sldChg>
      <pc:sldChg chg="modSp mod">
        <pc:chgData name="Sam Longley" userId="e5f0231a59268a7a" providerId="LiveId" clId="{4CB17C79-C430-4C01-9C9A-5C41176BF203}" dt="2025-10-14T22:48:38.320" v="1343" actId="20577"/>
        <pc:sldMkLst>
          <pc:docMk/>
          <pc:sldMk cId="2090392232" sldId="257"/>
        </pc:sldMkLst>
        <pc:spChg chg="mod">
          <ac:chgData name="Sam Longley" userId="e5f0231a59268a7a" providerId="LiveId" clId="{4CB17C79-C430-4C01-9C9A-5C41176BF203}" dt="2025-10-14T22:48:06.658" v="1328" actId="1076"/>
          <ac:spMkLst>
            <pc:docMk/>
            <pc:sldMk cId="2090392232" sldId="257"/>
            <ac:spMk id="2" creationId="{4095C30E-687A-4426-B614-1BFDD2D25A4A}"/>
          </ac:spMkLst>
        </pc:spChg>
        <pc:spChg chg="mod">
          <ac:chgData name="Sam Longley" userId="e5f0231a59268a7a" providerId="LiveId" clId="{4CB17C79-C430-4C01-9C9A-5C41176BF203}" dt="2025-10-14T22:48:38.320" v="1343" actId="20577"/>
          <ac:spMkLst>
            <pc:docMk/>
            <pc:sldMk cId="2090392232" sldId="257"/>
            <ac:spMk id="3" creationId="{96BE7949-1083-4A68-86EC-32E3D3B8C7DE}"/>
          </ac:spMkLst>
        </pc:spChg>
        <pc:picChg chg="mod">
          <ac:chgData name="Sam Longley" userId="e5f0231a59268a7a" providerId="LiveId" clId="{4CB17C79-C430-4C01-9C9A-5C41176BF203}" dt="2025-10-14T22:48:26.687" v="1333" actId="1076"/>
          <ac:picMkLst>
            <pc:docMk/>
            <pc:sldMk cId="2090392232" sldId="257"/>
            <ac:picMk id="6" creationId="{4104BB95-05B5-46D9-88CE-244FCD28A800}"/>
          </ac:picMkLst>
        </pc:picChg>
      </pc:sldChg>
      <pc:sldChg chg="addSp delSp modSp mod">
        <pc:chgData name="Sam Longley" userId="e5f0231a59268a7a" providerId="LiveId" clId="{4CB17C79-C430-4C01-9C9A-5C41176BF203}" dt="2025-10-14T22:49:20.150" v="1348" actId="1076"/>
        <pc:sldMkLst>
          <pc:docMk/>
          <pc:sldMk cId="2759550567" sldId="258"/>
        </pc:sldMkLst>
        <pc:spChg chg="mod">
          <ac:chgData name="Sam Longley" userId="e5f0231a59268a7a" providerId="LiveId" clId="{4CB17C79-C430-4C01-9C9A-5C41176BF203}" dt="2025-10-14T22:48:53.368" v="1345" actId="207"/>
          <ac:spMkLst>
            <pc:docMk/>
            <pc:sldMk cId="2759550567" sldId="258"/>
            <ac:spMk id="2" creationId="{8B294FAB-DE6D-40A8-A665-B083CD2E064D}"/>
          </ac:spMkLst>
        </pc:spChg>
        <pc:spChg chg="mod">
          <ac:chgData name="Sam Longley" userId="e5f0231a59268a7a" providerId="LiveId" clId="{4CB17C79-C430-4C01-9C9A-5C41176BF203}" dt="2025-10-14T22:49:18.049" v="1347" actId="1076"/>
          <ac:spMkLst>
            <pc:docMk/>
            <pc:sldMk cId="2759550567" sldId="258"/>
            <ac:spMk id="3" creationId="{2AE100C9-57CA-434C-8A44-2FBE19BE8E8B}"/>
          </ac:spMkLst>
        </pc:spChg>
        <pc:picChg chg="add mod">
          <ac:chgData name="Sam Longley" userId="e5f0231a59268a7a" providerId="LiveId" clId="{4CB17C79-C430-4C01-9C9A-5C41176BF203}" dt="2025-10-14T22:49:20.150" v="1348" actId="1076"/>
          <ac:picMkLst>
            <pc:docMk/>
            <pc:sldMk cId="2759550567" sldId="258"/>
            <ac:picMk id="6" creationId="{6ABBBDDD-4D50-8B70-8FF4-5B2AD9505BCB}"/>
          </ac:picMkLst>
        </pc:picChg>
        <pc:picChg chg="del">
          <ac:chgData name="Sam Longley" userId="e5f0231a59268a7a" providerId="LiveId" clId="{4CB17C79-C430-4C01-9C9A-5C41176BF203}" dt="2025-10-14T20:09:47.024" v="91" actId="478"/>
          <ac:picMkLst>
            <pc:docMk/>
            <pc:sldMk cId="2759550567" sldId="258"/>
            <ac:picMk id="8" creationId="{9D3D81DA-5FBD-12DB-4DB0-1A6642862FF6}"/>
          </ac:picMkLst>
        </pc:picChg>
      </pc:sldChg>
      <pc:sldChg chg="addSp delSp modSp mod">
        <pc:chgData name="Sam Longley" userId="e5f0231a59268a7a" providerId="LiveId" clId="{4CB17C79-C430-4C01-9C9A-5C41176BF203}" dt="2025-10-15T17:41:46.099" v="2147" actId="1076"/>
        <pc:sldMkLst>
          <pc:docMk/>
          <pc:sldMk cId="3616010374" sldId="260"/>
        </pc:sldMkLst>
        <pc:spChg chg="mod">
          <ac:chgData name="Sam Longley" userId="e5f0231a59268a7a" providerId="LiveId" clId="{4CB17C79-C430-4C01-9C9A-5C41176BF203}" dt="2025-10-14T22:49:31.019" v="1351" actId="113"/>
          <ac:spMkLst>
            <pc:docMk/>
            <pc:sldMk cId="3616010374" sldId="260"/>
            <ac:spMk id="2" creationId="{35DFFA95-DC92-4C7F-B47B-F0E85C68DAEC}"/>
          </ac:spMkLst>
        </pc:spChg>
        <pc:spChg chg="mod">
          <ac:chgData name="Sam Longley" userId="e5f0231a59268a7a" providerId="LiveId" clId="{4CB17C79-C430-4C01-9C9A-5C41176BF203}" dt="2025-10-14T22:49:45.520" v="1353" actId="14100"/>
          <ac:spMkLst>
            <pc:docMk/>
            <pc:sldMk cId="3616010374" sldId="260"/>
            <ac:spMk id="9" creationId="{DDC25D5E-1C01-4A3F-B12F-2A2B66CB6F1E}"/>
          </ac:spMkLst>
        </pc:spChg>
        <pc:picChg chg="add del mod">
          <ac:chgData name="Sam Longley" userId="e5f0231a59268a7a" providerId="LiveId" clId="{4CB17C79-C430-4C01-9C9A-5C41176BF203}" dt="2025-10-15T17:41:28.163" v="2141" actId="478"/>
          <ac:picMkLst>
            <pc:docMk/>
            <pc:sldMk cId="3616010374" sldId="260"/>
            <ac:picMk id="4" creationId="{B9B3FD22-C69D-0F00-A26C-A6E898A805D6}"/>
          </ac:picMkLst>
        </pc:picChg>
        <pc:picChg chg="add mod">
          <ac:chgData name="Sam Longley" userId="e5f0231a59268a7a" providerId="LiveId" clId="{4CB17C79-C430-4C01-9C9A-5C41176BF203}" dt="2025-10-15T17:41:46.099" v="2147" actId="1076"/>
          <ac:picMkLst>
            <pc:docMk/>
            <pc:sldMk cId="3616010374" sldId="260"/>
            <ac:picMk id="5" creationId="{4339BB26-25DB-78F3-1D62-97653D4AA69D}"/>
          </ac:picMkLst>
        </pc:picChg>
        <pc:picChg chg="add del mod">
          <ac:chgData name="Sam Longley" userId="e5f0231a59268a7a" providerId="LiveId" clId="{4CB17C79-C430-4C01-9C9A-5C41176BF203}" dt="2025-10-15T17:41:40.238" v="2146" actId="478"/>
          <ac:picMkLst>
            <pc:docMk/>
            <pc:sldMk cId="3616010374" sldId="260"/>
            <ac:picMk id="6" creationId="{D89D1B77-B1E8-B227-C396-0B2D59B2B9C7}"/>
          </ac:picMkLst>
        </pc:picChg>
      </pc:sldChg>
      <pc:sldChg chg="addSp delSp modSp mod">
        <pc:chgData name="Sam Longley" userId="e5f0231a59268a7a" providerId="LiveId" clId="{4CB17C79-C430-4C01-9C9A-5C41176BF203}" dt="2025-10-14T22:50:41.657" v="1367" actId="27636"/>
        <pc:sldMkLst>
          <pc:docMk/>
          <pc:sldMk cId="2837961300" sldId="264"/>
        </pc:sldMkLst>
        <pc:spChg chg="mod">
          <ac:chgData name="Sam Longley" userId="e5f0231a59268a7a" providerId="LiveId" clId="{4CB17C79-C430-4C01-9C9A-5C41176BF203}" dt="2025-10-14T22:50:23.231" v="1360" actId="1076"/>
          <ac:spMkLst>
            <pc:docMk/>
            <pc:sldMk cId="2837961300" sldId="264"/>
            <ac:spMk id="2" creationId="{05433D13-B4E5-46A5-ACFD-2491731EB687}"/>
          </ac:spMkLst>
        </pc:spChg>
        <pc:spChg chg="add del mod">
          <ac:chgData name="Sam Longley" userId="e5f0231a59268a7a" providerId="LiveId" clId="{4CB17C79-C430-4C01-9C9A-5C41176BF203}" dt="2025-10-14T20:16:42.791" v="429" actId="478"/>
          <ac:spMkLst>
            <pc:docMk/>
            <pc:sldMk cId="2837961300" sldId="264"/>
            <ac:spMk id="3" creationId="{90DBE34B-2EA9-4933-F088-0603EE1035F4}"/>
          </ac:spMkLst>
        </pc:spChg>
        <pc:spChg chg="add del mod">
          <ac:chgData name="Sam Longley" userId="e5f0231a59268a7a" providerId="LiveId" clId="{4CB17C79-C430-4C01-9C9A-5C41176BF203}" dt="2025-10-14T20:16:32.556" v="426" actId="478"/>
          <ac:spMkLst>
            <pc:docMk/>
            <pc:sldMk cId="2837961300" sldId="264"/>
            <ac:spMk id="4" creationId="{D7C7E5F9-97CF-105F-0237-CEFE9C0DEF56}"/>
          </ac:spMkLst>
        </pc:spChg>
        <pc:spChg chg="mod">
          <ac:chgData name="Sam Longley" userId="e5f0231a59268a7a" providerId="LiveId" clId="{4CB17C79-C430-4C01-9C9A-5C41176BF203}" dt="2025-10-14T22:50:30.357" v="1362" actId="207"/>
          <ac:spMkLst>
            <pc:docMk/>
            <pc:sldMk cId="2837961300" sldId="264"/>
            <ac:spMk id="5" creationId="{023623C2-EAF1-4274-9003-CB18B9EE905F}"/>
          </ac:spMkLst>
        </pc:spChg>
        <pc:spChg chg="mod">
          <ac:chgData name="Sam Longley" userId="e5f0231a59268a7a" providerId="LiveId" clId="{4CB17C79-C430-4C01-9C9A-5C41176BF203}" dt="2025-10-14T22:50:41.657" v="1367" actId="27636"/>
          <ac:spMkLst>
            <pc:docMk/>
            <pc:sldMk cId="2837961300" sldId="264"/>
            <ac:spMk id="6" creationId="{9BE3A445-9707-4D04-BF39-18C03C0F8C71}"/>
          </ac:spMkLst>
        </pc:spChg>
        <pc:spChg chg="add del mod">
          <ac:chgData name="Sam Longley" userId="e5f0231a59268a7a" providerId="LiveId" clId="{4CB17C79-C430-4C01-9C9A-5C41176BF203}" dt="2025-10-14T20:15:09.634" v="110" actId="22"/>
          <ac:spMkLst>
            <pc:docMk/>
            <pc:sldMk cId="2837961300" sldId="264"/>
            <ac:spMk id="9" creationId="{9154BF51-F6D1-5907-340D-F0A2706C68D7}"/>
          </ac:spMkLst>
        </pc:spChg>
        <pc:spChg chg="add mod">
          <ac:chgData name="Sam Longley" userId="e5f0231a59268a7a" providerId="LiveId" clId="{4CB17C79-C430-4C01-9C9A-5C41176BF203}" dt="2025-10-14T20:18:32.093" v="663" actId="20578"/>
          <ac:spMkLst>
            <pc:docMk/>
            <pc:sldMk cId="2837961300" sldId="264"/>
            <ac:spMk id="10" creationId="{460DD5E1-287C-748E-C505-B6372D648266}"/>
          </ac:spMkLst>
        </pc:spChg>
      </pc:sldChg>
      <pc:sldChg chg="addSp delSp modSp mod">
        <pc:chgData name="Sam Longley" userId="e5f0231a59268a7a" providerId="LiveId" clId="{4CB17C79-C430-4C01-9C9A-5C41176BF203}" dt="2025-10-14T22:51:09.166" v="1377" actId="1076"/>
        <pc:sldMkLst>
          <pc:docMk/>
          <pc:sldMk cId="1496650286" sldId="267"/>
        </pc:sldMkLst>
        <pc:spChg chg="mod">
          <ac:chgData name="Sam Longley" userId="e5f0231a59268a7a" providerId="LiveId" clId="{4CB17C79-C430-4C01-9C9A-5C41176BF203}" dt="2025-10-14T22:50:54.673" v="1370" actId="113"/>
          <ac:spMkLst>
            <pc:docMk/>
            <pc:sldMk cId="1496650286" sldId="267"/>
            <ac:spMk id="2" creationId="{54C9FB93-9285-4FC5-8205-6371663DA686}"/>
          </ac:spMkLst>
        </pc:spChg>
        <pc:spChg chg="mod">
          <ac:chgData name="Sam Longley" userId="e5f0231a59268a7a" providerId="LiveId" clId="{4CB17C79-C430-4C01-9C9A-5C41176BF203}" dt="2025-10-14T22:51:09.166" v="1377" actId="1076"/>
          <ac:spMkLst>
            <pc:docMk/>
            <pc:sldMk cId="1496650286" sldId="267"/>
            <ac:spMk id="3" creationId="{805BE179-C42F-4C64-B4C3-C9E8969FF182}"/>
          </ac:spMkLst>
        </pc:spChg>
        <pc:spChg chg="add">
          <ac:chgData name="Sam Longley" userId="e5f0231a59268a7a" providerId="LiveId" clId="{4CB17C79-C430-4C01-9C9A-5C41176BF203}" dt="2025-10-14T20:27:09.866" v="905"/>
          <ac:spMkLst>
            <pc:docMk/>
            <pc:sldMk cId="1496650286" sldId="267"/>
            <ac:spMk id="5" creationId="{081F1B66-A61A-2CF8-DB12-CB3CB5333995}"/>
          </ac:spMkLst>
        </pc:spChg>
        <pc:spChg chg="add mod">
          <ac:chgData name="Sam Longley" userId="e5f0231a59268a7a" providerId="LiveId" clId="{4CB17C79-C430-4C01-9C9A-5C41176BF203}" dt="2025-10-14T20:27:17.146" v="907"/>
          <ac:spMkLst>
            <pc:docMk/>
            <pc:sldMk cId="1496650286" sldId="267"/>
            <ac:spMk id="7" creationId="{C540915C-9B81-D855-E07F-FA318A7F4E46}"/>
          </ac:spMkLst>
        </pc:spChg>
        <pc:spChg chg="add mod">
          <ac:chgData name="Sam Longley" userId="e5f0231a59268a7a" providerId="LiveId" clId="{4CB17C79-C430-4C01-9C9A-5C41176BF203}" dt="2025-10-14T20:27:19.766" v="908"/>
          <ac:spMkLst>
            <pc:docMk/>
            <pc:sldMk cId="1496650286" sldId="267"/>
            <ac:spMk id="8" creationId="{E218D189-E6EB-EB5B-1C94-873C8021597E}"/>
          </ac:spMkLst>
        </pc:spChg>
        <pc:spChg chg="add del mod">
          <ac:chgData name="Sam Longley" userId="e5f0231a59268a7a" providerId="LiveId" clId="{4CB17C79-C430-4C01-9C9A-5C41176BF203}" dt="2025-10-14T20:27:39.203" v="911" actId="478"/>
          <ac:spMkLst>
            <pc:docMk/>
            <pc:sldMk cId="1496650286" sldId="267"/>
            <ac:spMk id="9" creationId="{42EFFC01-3799-FF8A-B5F2-8B53FEABC755}"/>
          </ac:spMkLst>
        </pc:spChg>
        <pc:picChg chg="mod">
          <ac:chgData name="Sam Longley" userId="e5f0231a59268a7a" providerId="LiveId" clId="{4CB17C79-C430-4C01-9C9A-5C41176BF203}" dt="2025-10-14T20:29:39.475" v="918" actId="1076"/>
          <ac:picMkLst>
            <pc:docMk/>
            <pc:sldMk cId="1496650286" sldId="267"/>
            <ac:picMk id="4" creationId="{B0273A58-3E28-4198-A88B-A8CB3F91762D}"/>
          </ac:picMkLst>
        </pc:picChg>
        <pc:picChg chg="add del mod">
          <ac:chgData name="Sam Longley" userId="e5f0231a59268a7a" providerId="LiveId" clId="{4CB17C79-C430-4C01-9C9A-5C41176BF203}" dt="2025-10-14T20:29:37.303" v="917" actId="478"/>
          <ac:picMkLst>
            <pc:docMk/>
            <pc:sldMk cId="1496650286" sldId="267"/>
            <ac:picMk id="11" creationId="{AFC67423-E964-96E5-2415-81DAC5B17C12}"/>
          </ac:picMkLst>
        </pc:picChg>
      </pc:sldChg>
      <pc:sldChg chg="addSp delSp modSp mod">
        <pc:chgData name="Sam Longley" userId="e5f0231a59268a7a" providerId="LiveId" clId="{4CB17C79-C430-4C01-9C9A-5C41176BF203}" dt="2025-10-15T13:18:45.550" v="2140" actId="1076"/>
        <pc:sldMkLst>
          <pc:docMk/>
          <pc:sldMk cId="3275600592" sldId="268"/>
        </pc:sldMkLst>
        <pc:spChg chg="mod">
          <ac:chgData name="Sam Longley" userId="e5f0231a59268a7a" providerId="LiveId" clId="{4CB17C79-C430-4C01-9C9A-5C41176BF203}" dt="2025-10-14T22:51:43.690" v="1385" actId="1076"/>
          <ac:spMkLst>
            <pc:docMk/>
            <pc:sldMk cId="3275600592" sldId="268"/>
            <ac:spMk id="2" creationId="{22D88BB1-7CE0-4E31-8CC2-6291375990A3}"/>
          </ac:spMkLst>
        </pc:spChg>
        <pc:spChg chg="mod">
          <ac:chgData name="Sam Longley" userId="e5f0231a59268a7a" providerId="LiveId" clId="{4CB17C79-C430-4C01-9C9A-5C41176BF203}" dt="2025-10-15T13:18:38.003" v="2139" actId="20577"/>
          <ac:spMkLst>
            <pc:docMk/>
            <pc:sldMk cId="3275600592" sldId="268"/>
            <ac:spMk id="3" creationId="{39406EC4-38D9-46CE-8AF7-34D5680F2F93}"/>
          </ac:spMkLst>
        </pc:spChg>
        <pc:graphicFrameChg chg="del mod modGraphic">
          <ac:chgData name="Sam Longley" userId="e5f0231a59268a7a" providerId="LiveId" clId="{4CB17C79-C430-4C01-9C9A-5C41176BF203}" dt="2025-10-14T20:36:31.744" v="961" actId="478"/>
          <ac:graphicFrameMkLst>
            <pc:docMk/>
            <pc:sldMk cId="3275600592" sldId="268"/>
            <ac:graphicFrameMk id="5" creationId="{0C3BFEC8-4150-3584-45A7-C49497CAB995}"/>
          </ac:graphicFrameMkLst>
        </pc:graphicFrameChg>
        <pc:picChg chg="add mod modCrop">
          <ac:chgData name="Sam Longley" userId="e5f0231a59268a7a" providerId="LiveId" clId="{4CB17C79-C430-4C01-9C9A-5C41176BF203}" dt="2025-10-14T23:08:37.960" v="1979" actId="1076"/>
          <ac:picMkLst>
            <pc:docMk/>
            <pc:sldMk cId="3275600592" sldId="268"/>
            <ac:picMk id="4" creationId="{F48E6F09-CBEF-4B43-02E2-4A596E6CBAFE}"/>
          </ac:picMkLst>
        </pc:picChg>
        <pc:picChg chg="del">
          <ac:chgData name="Sam Longley" userId="e5f0231a59268a7a" providerId="LiveId" clId="{4CB17C79-C430-4C01-9C9A-5C41176BF203}" dt="2025-10-14T20:32:56.516" v="922" actId="478"/>
          <ac:picMkLst>
            <pc:docMk/>
            <pc:sldMk cId="3275600592" sldId="268"/>
            <ac:picMk id="6" creationId="{26E2EF7D-9B3F-63C2-084F-4DD9FE52B089}"/>
          </ac:picMkLst>
        </pc:picChg>
        <pc:picChg chg="del">
          <ac:chgData name="Sam Longley" userId="e5f0231a59268a7a" providerId="LiveId" clId="{4CB17C79-C430-4C01-9C9A-5C41176BF203}" dt="2025-10-14T20:33:42.688" v="934" actId="478"/>
          <ac:picMkLst>
            <pc:docMk/>
            <pc:sldMk cId="3275600592" sldId="268"/>
            <ac:picMk id="8" creationId="{1567C332-0278-E72A-2562-C8BEAE90B457}"/>
          </ac:picMkLst>
        </pc:picChg>
        <pc:picChg chg="del">
          <ac:chgData name="Sam Longley" userId="e5f0231a59268a7a" providerId="LiveId" clId="{4CB17C79-C430-4C01-9C9A-5C41176BF203}" dt="2025-10-14T20:32:58.311" v="923" actId="478"/>
          <ac:picMkLst>
            <pc:docMk/>
            <pc:sldMk cId="3275600592" sldId="268"/>
            <ac:picMk id="10" creationId="{BA59955E-EEB4-53F7-25EC-15E89C95D0CC}"/>
          </ac:picMkLst>
        </pc:picChg>
        <pc:picChg chg="mod">
          <ac:chgData name="Sam Longley" userId="e5f0231a59268a7a" providerId="LiveId" clId="{4CB17C79-C430-4C01-9C9A-5C41176BF203}" dt="2025-10-14T22:51:59.730" v="1390" actId="1076"/>
          <ac:picMkLst>
            <pc:docMk/>
            <pc:sldMk cId="3275600592" sldId="268"/>
            <ac:picMk id="11" creationId="{66955D3B-CCA2-4BCE-B62B-37021BE5AEBA}"/>
          </ac:picMkLst>
        </pc:picChg>
        <pc:picChg chg="add mod">
          <ac:chgData name="Sam Longley" userId="e5f0231a59268a7a" providerId="LiveId" clId="{4CB17C79-C430-4C01-9C9A-5C41176BF203}" dt="2025-10-14T23:08:35.546" v="1978" actId="1076"/>
          <ac:picMkLst>
            <pc:docMk/>
            <pc:sldMk cId="3275600592" sldId="268"/>
            <ac:picMk id="3074" creationId="{D4B57D92-5AD6-B2D5-19A0-4E36D9AF0919}"/>
          </ac:picMkLst>
        </pc:picChg>
        <pc:picChg chg="add mod">
          <ac:chgData name="Sam Longley" userId="e5f0231a59268a7a" providerId="LiveId" clId="{4CB17C79-C430-4C01-9C9A-5C41176BF203}" dt="2025-10-14T20:34:31.604" v="941" actId="1076"/>
          <ac:picMkLst>
            <pc:docMk/>
            <pc:sldMk cId="3275600592" sldId="268"/>
            <ac:picMk id="3076" creationId="{734F4B2F-4D81-9932-C858-3166B23C48B9}"/>
          </ac:picMkLst>
        </pc:picChg>
        <pc:picChg chg="add mod">
          <ac:chgData name="Sam Longley" userId="e5f0231a59268a7a" providerId="LiveId" clId="{4CB17C79-C430-4C01-9C9A-5C41176BF203}" dt="2025-10-14T23:08:42.712" v="1981" actId="1076"/>
          <ac:picMkLst>
            <pc:docMk/>
            <pc:sldMk cId="3275600592" sldId="268"/>
            <ac:picMk id="3078" creationId="{20DDE62E-91A3-3169-033D-3D145A7D6DCD}"/>
          </ac:picMkLst>
        </pc:picChg>
        <pc:picChg chg="add mod">
          <ac:chgData name="Sam Longley" userId="e5f0231a59268a7a" providerId="LiveId" clId="{4CB17C79-C430-4C01-9C9A-5C41176BF203}" dt="2025-10-15T13:18:45.550" v="2140" actId="1076"/>
          <ac:picMkLst>
            <pc:docMk/>
            <pc:sldMk cId="3275600592" sldId="268"/>
            <ac:picMk id="3080" creationId="{DFE571C7-F067-5736-F644-B4643FF8FA8B}"/>
          </ac:picMkLst>
        </pc:picChg>
      </pc:sldChg>
      <pc:sldChg chg="addSp delSp modSp mod">
        <pc:chgData name="Sam Longley" userId="e5f0231a59268a7a" providerId="LiveId" clId="{4CB17C79-C430-4C01-9C9A-5C41176BF203}" dt="2025-10-14T23:09:31.743" v="1997" actId="1076"/>
        <pc:sldMkLst>
          <pc:docMk/>
          <pc:sldMk cId="721645006" sldId="269"/>
        </pc:sldMkLst>
        <pc:spChg chg="mod">
          <ac:chgData name="Sam Longley" userId="e5f0231a59268a7a" providerId="LiveId" clId="{4CB17C79-C430-4C01-9C9A-5C41176BF203}" dt="2025-10-14T23:09:20.440" v="1994" actId="1076"/>
          <ac:spMkLst>
            <pc:docMk/>
            <pc:sldMk cId="721645006" sldId="269"/>
            <ac:spMk id="2" creationId="{467559BB-8B72-475C-B339-3C5F2C44DE0E}"/>
          </ac:spMkLst>
        </pc:spChg>
        <pc:spChg chg="mod">
          <ac:chgData name="Sam Longley" userId="e5f0231a59268a7a" providerId="LiveId" clId="{4CB17C79-C430-4C01-9C9A-5C41176BF203}" dt="2025-10-14T23:09:26.048" v="1995" actId="1076"/>
          <ac:spMkLst>
            <pc:docMk/>
            <pc:sldMk cId="721645006" sldId="269"/>
            <ac:spMk id="3" creationId="{7BA4D58F-0723-4EC2-8332-76A74EABE7DB}"/>
          </ac:spMkLst>
        </pc:spChg>
        <pc:spChg chg="add">
          <ac:chgData name="Sam Longley" userId="e5f0231a59268a7a" providerId="LiveId" clId="{4CB17C79-C430-4C01-9C9A-5C41176BF203}" dt="2025-10-14T21:36:58.075" v="982"/>
          <ac:spMkLst>
            <pc:docMk/>
            <pc:sldMk cId="721645006" sldId="269"/>
            <ac:spMk id="4" creationId="{EB2C6571-E5B4-2B9C-3414-C9084FFD2248}"/>
          </ac:spMkLst>
        </pc:spChg>
        <pc:spChg chg="add">
          <ac:chgData name="Sam Longley" userId="e5f0231a59268a7a" providerId="LiveId" clId="{4CB17C79-C430-4C01-9C9A-5C41176BF203}" dt="2025-10-14T21:37:05.151" v="983"/>
          <ac:spMkLst>
            <pc:docMk/>
            <pc:sldMk cId="721645006" sldId="269"/>
            <ac:spMk id="5" creationId="{5E3896E3-5DB4-1A90-52D8-AA3F808DCE78}"/>
          </ac:spMkLst>
        </pc:spChg>
        <pc:spChg chg="add mod">
          <ac:chgData name="Sam Longley" userId="e5f0231a59268a7a" providerId="LiveId" clId="{4CB17C79-C430-4C01-9C9A-5C41176BF203}" dt="2025-10-14T21:37:27.068" v="988" actId="14100"/>
          <ac:spMkLst>
            <pc:docMk/>
            <pc:sldMk cId="721645006" sldId="269"/>
            <ac:spMk id="7" creationId="{9887D0BB-E95E-85D7-436A-F529ED961EBA}"/>
          </ac:spMkLst>
        </pc:spChg>
        <pc:spChg chg="add mod">
          <ac:chgData name="Sam Longley" userId="e5f0231a59268a7a" providerId="LiveId" clId="{4CB17C79-C430-4C01-9C9A-5C41176BF203}" dt="2025-10-14T21:37:42.101" v="990"/>
          <ac:spMkLst>
            <pc:docMk/>
            <pc:sldMk cId="721645006" sldId="269"/>
            <ac:spMk id="9" creationId="{DA3FC42C-1F27-6434-25C0-515AB69B6514}"/>
          </ac:spMkLst>
        </pc:spChg>
        <pc:spChg chg="add del mod">
          <ac:chgData name="Sam Longley" userId="e5f0231a59268a7a" providerId="LiveId" clId="{4CB17C79-C430-4C01-9C9A-5C41176BF203}" dt="2025-10-14T21:37:51.892" v="993" actId="478"/>
          <ac:spMkLst>
            <pc:docMk/>
            <pc:sldMk cId="721645006" sldId="269"/>
            <ac:spMk id="11" creationId="{78A37B32-03D9-062C-0D89-7A4CE155EB89}"/>
          </ac:spMkLst>
        </pc:spChg>
        <pc:spChg chg="add del mod">
          <ac:chgData name="Sam Longley" userId="e5f0231a59268a7a" providerId="LiveId" clId="{4CB17C79-C430-4C01-9C9A-5C41176BF203}" dt="2025-10-14T21:37:51.892" v="993" actId="478"/>
          <ac:spMkLst>
            <pc:docMk/>
            <pc:sldMk cId="721645006" sldId="269"/>
            <ac:spMk id="12" creationId="{6E1C4257-8A87-FF64-4CB8-155CE10B816F}"/>
          </ac:spMkLst>
        </pc:spChg>
        <pc:spChg chg="add del mod">
          <ac:chgData name="Sam Longley" userId="e5f0231a59268a7a" providerId="LiveId" clId="{4CB17C79-C430-4C01-9C9A-5C41176BF203}" dt="2025-10-14T21:38:06.249" v="996" actId="478"/>
          <ac:spMkLst>
            <pc:docMk/>
            <pc:sldMk cId="721645006" sldId="269"/>
            <ac:spMk id="13" creationId="{B7430B07-5B48-2903-1955-56DA30E4F92F}"/>
          </ac:spMkLst>
        </pc:spChg>
        <pc:spChg chg="add del mod">
          <ac:chgData name="Sam Longley" userId="e5f0231a59268a7a" providerId="LiveId" clId="{4CB17C79-C430-4C01-9C9A-5C41176BF203}" dt="2025-10-14T21:38:06.249" v="996" actId="478"/>
          <ac:spMkLst>
            <pc:docMk/>
            <pc:sldMk cId="721645006" sldId="269"/>
            <ac:spMk id="14" creationId="{B8ED8D88-65F5-68F2-5E7A-0F67931AD064}"/>
          </ac:spMkLst>
        </pc:spChg>
        <pc:picChg chg="del">
          <ac:chgData name="Sam Longley" userId="e5f0231a59268a7a" providerId="LiveId" clId="{4CB17C79-C430-4C01-9C9A-5C41176BF203}" dt="2025-10-14T21:35:15.269" v="975" actId="478"/>
          <ac:picMkLst>
            <pc:docMk/>
            <pc:sldMk cId="721645006" sldId="269"/>
            <ac:picMk id="8" creationId="{A651170C-A364-AF2A-7EDA-0C2D604A4F4C}"/>
          </ac:picMkLst>
        </pc:picChg>
        <pc:picChg chg="del">
          <ac:chgData name="Sam Longley" userId="e5f0231a59268a7a" providerId="LiveId" clId="{4CB17C79-C430-4C01-9C9A-5C41176BF203}" dt="2025-10-14T21:35:13.587" v="974" actId="478"/>
          <ac:picMkLst>
            <pc:docMk/>
            <pc:sldMk cId="721645006" sldId="269"/>
            <ac:picMk id="10" creationId="{02CE4CF9-6049-22C9-28FC-B8C934C464B1}"/>
          </ac:picMkLst>
        </pc:picChg>
        <pc:picChg chg="add mod">
          <ac:chgData name="Sam Longley" userId="e5f0231a59268a7a" providerId="LiveId" clId="{4CB17C79-C430-4C01-9C9A-5C41176BF203}" dt="2025-10-14T23:09:29.299" v="1996" actId="1076"/>
          <ac:picMkLst>
            <pc:docMk/>
            <pc:sldMk cId="721645006" sldId="269"/>
            <ac:picMk id="16" creationId="{224A142B-760E-B2CD-FEDE-D7696950F7BE}"/>
          </ac:picMkLst>
        </pc:picChg>
        <pc:picChg chg="add mod modCrop">
          <ac:chgData name="Sam Longley" userId="e5f0231a59268a7a" providerId="LiveId" clId="{4CB17C79-C430-4C01-9C9A-5C41176BF203}" dt="2025-10-14T23:09:31.743" v="1997" actId="1076"/>
          <ac:picMkLst>
            <pc:docMk/>
            <pc:sldMk cId="721645006" sldId="269"/>
            <ac:picMk id="18" creationId="{74174EBF-FC2F-B56D-E354-C8ECEC5B54F0}"/>
          </ac:picMkLst>
        </pc:picChg>
      </pc:sldChg>
      <pc:sldChg chg="addSp delSp modSp mod">
        <pc:chgData name="Sam Longley" userId="e5f0231a59268a7a" providerId="LiveId" clId="{4CB17C79-C430-4C01-9C9A-5C41176BF203}" dt="2025-10-14T23:09:38.365" v="1998" actId="1076"/>
        <pc:sldMkLst>
          <pc:docMk/>
          <pc:sldMk cId="2240314297" sldId="270"/>
        </pc:sldMkLst>
        <pc:spChg chg="mod">
          <ac:chgData name="Sam Longley" userId="e5f0231a59268a7a" providerId="LiveId" clId="{4CB17C79-C430-4C01-9C9A-5C41176BF203}" dt="2025-10-14T22:53:06.387" v="1410" actId="1076"/>
          <ac:spMkLst>
            <pc:docMk/>
            <pc:sldMk cId="2240314297" sldId="270"/>
            <ac:spMk id="2" creationId="{5FCFD166-41BF-4C62-ACFA-AFA4E66B598A}"/>
          </ac:spMkLst>
        </pc:spChg>
        <pc:spChg chg="add">
          <ac:chgData name="Sam Longley" userId="e5f0231a59268a7a" providerId="LiveId" clId="{4CB17C79-C430-4C01-9C9A-5C41176BF203}" dt="2025-10-14T22:12:10.914" v="1013"/>
          <ac:spMkLst>
            <pc:docMk/>
            <pc:sldMk cId="2240314297" sldId="270"/>
            <ac:spMk id="3" creationId="{570EE303-670E-618B-66FB-672F4CEA2174}"/>
          </ac:spMkLst>
        </pc:spChg>
        <pc:spChg chg="add">
          <ac:chgData name="Sam Longley" userId="e5f0231a59268a7a" providerId="LiveId" clId="{4CB17C79-C430-4C01-9C9A-5C41176BF203}" dt="2025-10-14T22:12:19.560" v="1015"/>
          <ac:spMkLst>
            <pc:docMk/>
            <pc:sldMk cId="2240314297" sldId="270"/>
            <ac:spMk id="4" creationId="{7E08A469-6120-4E3B-C527-B12369DBB47A}"/>
          </ac:spMkLst>
        </pc:spChg>
        <pc:spChg chg="mod">
          <ac:chgData name="Sam Longley" userId="e5f0231a59268a7a" providerId="LiveId" clId="{4CB17C79-C430-4C01-9C9A-5C41176BF203}" dt="2025-10-14T22:53:30.243" v="1418" actId="113"/>
          <ac:spMkLst>
            <pc:docMk/>
            <pc:sldMk cId="2240314297" sldId="270"/>
            <ac:spMk id="5" creationId="{30D6D577-4F7F-4086-9E38-1C2C13B165B0}"/>
          </ac:spMkLst>
        </pc:spChg>
        <pc:graphicFrameChg chg="del mod">
          <ac:chgData name="Sam Longley" userId="e5f0231a59268a7a" providerId="LiveId" clId="{4CB17C79-C430-4C01-9C9A-5C41176BF203}" dt="2025-10-14T22:11:58.673" v="1012" actId="21"/>
          <ac:graphicFrameMkLst>
            <pc:docMk/>
            <pc:sldMk cId="2240314297" sldId="270"/>
            <ac:graphicFrameMk id="7" creationId="{C9E6F305-874C-23FB-F0F7-A9A9DCF10555}"/>
          </ac:graphicFrameMkLst>
        </pc:graphicFrameChg>
        <pc:picChg chg="add mod">
          <ac:chgData name="Sam Longley" userId="e5f0231a59268a7a" providerId="LiveId" clId="{4CB17C79-C430-4C01-9C9A-5C41176BF203}" dt="2025-10-14T23:09:38.365" v="1998" actId="1076"/>
          <ac:picMkLst>
            <pc:docMk/>
            <pc:sldMk cId="2240314297" sldId="270"/>
            <ac:picMk id="8" creationId="{D8D8CD99-2D85-A711-711D-9A5F08EE7152}"/>
          </ac:picMkLst>
        </pc:picChg>
        <pc:picChg chg="add mod modCrop">
          <ac:chgData name="Sam Longley" userId="e5f0231a59268a7a" providerId="LiveId" clId="{4CB17C79-C430-4C01-9C9A-5C41176BF203}" dt="2025-10-14T22:15:25.611" v="1022" actId="1076"/>
          <ac:picMkLst>
            <pc:docMk/>
            <pc:sldMk cId="2240314297" sldId="270"/>
            <ac:picMk id="11" creationId="{6B892598-98EC-DF30-6C76-9F21F523162C}"/>
          </ac:picMkLst>
        </pc:picChg>
      </pc:sldChg>
      <pc:sldChg chg="addSp delSp modSp mod">
        <pc:chgData name="Sam Longley" userId="e5f0231a59268a7a" providerId="LiveId" clId="{4CB17C79-C430-4C01-9C9A-5C41176BF203}" dt="2025-10-14T22:55:47.953" v="1474" actId="1076"/>
        <pc:sldMkLst>
          <pc:docMk/>
          <pc:sldMk cId="25637920" sldId="272"/>
        </pc:sldMkLst>
        <pc:spChg chg="mod">
          <ac:chgData name="Sam Longley" userId="e5f0231a59268a7a" providerId="LiveId" clId="{4CB17C79-C430-4C01-9C9A-5C41176BF203}" dt="2025-10-14T22:55:36.137" v="1470" actId="207"/>
          <ac:spMkLst>
            <pc:docMk/>
            <pc:sldMk cId="25637920" sldId="272"/>
            <ac:spMk id="2" creationId="{83C17A73-BB24-4BAA-8835-897FC2FB4258}"/>
          </ac:spMkLst>
        </pc:spChg>
        <pc:spChg chg="add">
          <ac:chgData name="Sam Longley" userId="e5f0231a59268a7a" providerId="LiveId" clId="{4CB17C79-C430-4C01-9C9A-5C41176BF203}" dt="2025-10-14T22:35:02.098" v="1145"/>
          <ac:spMkLst>
            <pc:docMk/>
            <pc:sldMk cId="25637920" sldId="272"/>
            <ac:spMk id="3" creationId="{CD683D29-3D15-B19E-44EC-F6DE2C3199D5}"/>
          </ac:spMkLst>
        </pc:spChg>
        <pc:spChg chg="mod">
          <ac:chgData name="Sam Longley" userId="e5f0231a59268a7a" providerId="LiveId" clId="{4CB17C79-C430-4C01-9C9A-5C41176BF203}" dt="2025-10-14T22:55:47.953" v="1474" actId="1076"/>
          <ac:spMkLst>
            <pc:docMk/>
            <pc:sldMk cId="25637920" sldId="272"/>
            <ac:spMk id="4" creationId="{33D5B544-B77C-4ACD-AFC1-E7023276D818}"/>
          </ac:spMkLst>
        </pc:spChg>
        <pc:picChg chg="mod">
          <ac:chgData name="Sam Longley" userId="e5f0231a59268a7a" providerId="LiveId" clId="{4CB17C79-C430-4C01-9C9A-5C41176BF203}" dt="2025-10-14T22:55:44.384" v="1473" actId="1076"/>
          <ac:picMkLst>
            <pc:docMk/>
            <pc:sldMk cId="25637920" sldId="272"/>
            <ac:picMk id="11" creationId="{48FB4508-59DD-45D6-A495-FD193E6140B3}"/>
          </ac:picMkLst>
        </pc:picChg>
        <pc:picChg chg="del">
          <ac:chgData name="Sam Longley" userId="e5f0231a59268a7a" providerId="LiveId" clId="{4CB17C79-C430-4C01-9C9A-5C41176BF203}" dt="2025-10-14T22:33:27.681" v="1130" actId="478"/>
          <ac:picMkLst>
            <pc:docMk/>
            <pc:sldMk cId="25637920" sldId="272"/>
            <ac:picMk id="3074" creationId="{95F359B4-CDBD-80C5-CDCE-38427744B851}"/>
          </ac:picMkLst>
        </pc:picChg>
        <pc:picChg chg="del">
          <ac:chgData name="Sam Longley" userId="e5f0231a59268a7a" providerId="LiveId" clId="{4CB17C79-C430-4C01-9C9A-5C41176BF203}" dt="2025-10-14T22:33:34.885" v="1134" actId="478"/>
          <ac:picMkLst>
            <pc:docMk/>
            <pc:sldMk cId="25637920" sldId="272"/>
            <ac:picMk id="3078" creationId="{813FF0B3-0C27-A33B-2582-CF492ACC0D65}"/>
          </ac:picMkLst>
        </pc:picChg>
        <pc:picChg chg="add mod">
          <ac:chgData name="Sam Longley" userId="e5f0231a59268a7a" providerId="LiveId" clId="{4CB17C79-C430-4C01-9C9A-5C41176BF203}" dt="2025-10-14T22:34:30.302" v="1144" actId="1076"/>
          <ac:picMkLst>
            <pc:docMk/>
            <pc:sldMk cId="25637920" sldId="272"/>
            <ac:picMk id="6146" creationId="{5A77A6F5-F5F5-C925-CD49-A52110AE4714}"/>
          </ac:picMkLst>
        </pc:picChg>
        <pc:picChg chg="add mod">
          <ac:chgData name="Sam Longley" userId="e5f0231a59268a7a" providerId="LiveId" clId="{4CB17C79-C430-4C01-9C9A-5C41176BF203}" dt="2025-10-14T22:35:25.156" v="1148" actId="1076"/>
          <ac:picMkLst>
            <pc:docMk/>
            <pc:sldMk cId="25637920" sldId="272"/>
            <ac:picMk id="6150" creationId="{0A925AC2-42AF-85C7-3452-8AD8553EBF3C}"/>
          </ac:picMkLst>
        </pc:picChg>
      </pc:sldChg>
      <pc:sldChg chg="del">
        <pc:chgData name="Sam Longley" userId="e5f0231a59268a7a" providerId="LiveId" clId="{4CB17C79-C430-4C01-9C9A-5C41176BF203}" dt="2025-10-14T22:56:36.526" v="1505" actId="2696"/>
        <pc:sldMkLst>
          <pc:docMk/>
          <pc:sldMk cId="2062178739" sldId="273"/>
        </pc:sldMkLst>
      </pc:sldChg>
      <pc:sldChg chg="modSp mod">
        <pc:chgData name="Sam Longley" userId="e5f0231a59268a7a" providerId="LiveId" clId="{4CB17C79-C430-4C01-9C9A-5C41176BF203}" dt="2025-10-14T23:00:27.376" v="1865" actId="113"/>
        <pc:sldMkLst>
          <pc:docMk/>
          <pc:sldMk cId="288907577" sldId="274"/>
        </pc:sldMkLst>
        <pc:spChg chg="mod">
          <ac:chgData name="Sam Longley" userId="e5f0231a59268a7a" providerId="LiveId" clId="{4CB17C79-C430-4C01-9C9A-5C41176BF203}" dt="2025-10-14T23:00:01.835" v="1857" actId="1076"/>
          <ac:spMkLst>
            <pc:docMk/>
            <pc:sldMk cId="288907577" sldId="274"/>
            <ac:spMk id="2" creationId="{E2D2E766-F443-4311-9496-638180472672}"/>
          </ac:spMkLst>
        </pc:spChg>
        <pc:spChg chg="mod">
          <ac:chgData name="Sam Longley" userId="e5f0231a59268a7a" providerId="LiveId" clId="{4CB17C79-C430-4C01-9C9A-5C41176BF203}" dt="2025-10-14T23:00:27.376" v="1865" actId="113"/>
          <ac:spMkLst>
            <pc:docMk/>
            <pc:sldMk cId="288907577" sldId="274"/>
            <ac:spMk id="4" creationId="{751FA5EF-FB68-49A7-8BCC-3DCBDF88089D}"/>
          </ac:spMkLst>
        </pc:spChg>
      </pc:sldChg>
      <pc:sldChg chg="addSp delSp modSp mod">
        <pc:chgData name="Sam Longley" userId="e5f0231a59268a7a" providerId="LiveId" clId="{4CB17C79-C430-4C01-9C9A-5C41176BF203}" dt="2025-10-14T23:01:58.459" v="1873" actId="1076"/>
        <pc:sldMkLst>
          <pc:docMk/>
          <pc:sldMk cId="2273404241" sldId="275"/>
        </pc:sldMkLst>
        <pc:spChg chg="mod">
          <ac:chgData name="Sam Longley" userId="e5f0231a59268a7a" providerId="LiveId" clId="{4CB17C79-C430-4C01-9C9A-5C41176BF203}" dt="2025-10-14T23:00:38.482" v="1867" actId="113"/>
          <ac:spMkLst>
            <pc:docMk/>
            <pc:sldMk cId="2273404241" sldId="275"/>
            <ac:spMk id="2" creationId="{41EA23D0-9AED-4BB7-8AF2-418B41BE3572}"/>
          </ac:spMkLst>
        </pc:spChg>
        <pc:picChg chg="del">
          <ac:chgData name="Sam Longley" userId="e5f0231a59268a7a" providerId="LiveId" clId="{4CB17C79-C430-4C01-9C9A-5C41176BF203}" dt="2025-10-14T23:01:47.829" v="1868" actId="478"/>
          <ac:picMkLst>
            <pc:docMk/>
            <pc:sldMk cId="2273404241" sldId="275"/>
            <ac:picMk id="5124" creationId="{C49A4190-CA20-131A-9B53-9E1D2452DC35}"/>
          </ac:picMkLst>
        </pc:picChg>
        <pc:picChg chg="add mod">
          <ac:chgData name="Sam Longley" userId="e5f0231a59268a7a" providerId="LiveId" clId="{4CB17C79-C430-4C01-9C9A-5C41176BF203}" dt="2025-10-14T23:01:58.459" v="1873" actId="1076"/>
          <ac:picMkLst>
            <pc:docMk/>
            <pc:sldMk cId="2273404241" sldId="275"/>
            <ac:picMk id="7170" creationId="{A64E9580-C9BA-A7CE-281A-6393BB4DAD73}"/>
          </ac:picMkLst>
        </pc:picChg>
      </pc:sldChg>
      <pc:sldChg chg="modSp mod">
        <pc:chgData name="Sam Longley" userId="e5f0231a59268a7a" providerId="LiveId" clId="{4CB17C79-C430-4C01-9C9A-5C41176BF203}" dt="2025-10-14T23:02:12.022" v="1880" actId="20577"/>
        <pc:sldMkLst>
          <pc:docMk/>
          <pc:sldMk cId="1547900636" sldId="276"/>
        </pc:sldMkLst>
        <pc:spChg chg="mod">
          <ac:chgData name="Sam Longley" userId="e5f0231a59268a7a" providerId="LiveId" clId="{4CB17C79-C430-4C01-9C9A-5C41176BF203}" dt="2025-10-14T23:02:06.558" v="1875" actId="207"/>
          <ac:spMkLst>
            <pc:docMk/>
            <pc:sldMk cId="1547900636" sldId="276"/>
            <ac:spMk id="2" creationId="{7325360E-1B2A-40F7-B8E9-98EB621EF923}"/>
          </ac:spMkLst>
        </pc:spChg>
        <pc:spChg chg="mod">
          <ac:chgData name="Sam Longley" userId="e5f0231a59268a7a" providerId="LiveId" clId="{4CB17C79-C430-4C01-9C9A-5C41176BF203}" dt="2025-10-14T23:02:12.022" v="1880" actId="20577"/>
          <ac:spMkLst>
            <pc:docMk/>
            <pc:sldMk cId="1547900636" sldId="276"/>
            <ac:spMk id="3" creationId="{65C7C4F1-F063-49DC-A818-9F5F45569DA8}"/>
          </ac:spMkLst>
        </pc:spChg>
      </pc:sldChg>
      <pc:sldChg chg="modSp mod">
        <pc:chgData name="Sam Longley" userId="e5f0231a59268a7a" providerId="LiveId" clId="{4CB17C79-C430-4C01-9C9A-5C41176BF203}" dt="2025-10-14T23:02:18.218" v="1882" actId="207"/>
        <pc:sldMkLst>
          <pc:docMk/>
          <pc:sldMk cId="1317655663" sldId="277"/>
        </pc:sldMkLst>
        <pc:spChg chg="mod">
          <ac:chgData name="Sam Longley" userId="e5f0231a59268a7a" providerId="LiveId" clId="{4CB17C79-C430-4C01-9C9A-5C41176BF203}" dt="2025-10-14T23:02:18.218" v="1882" actId="207"/>
          <ac:spMkLst>
            <pc:docMk/>
            <pc:sldMk cId="1317655663" sldId="277"/>
            <ac:spMk id="2" creationId="{A26A06DD-A412-4066-B498-E01D620C282E}"/>
          </ac:spMkLst>
        </pc:spChg>
        <pc:spChg chg="mod">
          <ac:chgData name="Sam Longley" userId="e5f0231a59268a7a" providerId="LiveId" clId="{4CB17C79-C430-4C01-9C9A-5C41176BF203}" dt="2025-10-14T22:46:57.789" v="1321"/>
          <ac:spMkLst>
            <pc:docMk/>
            <pc:sldMk cId="1317655663" sldId="277"/>
            <ac:spMk id="3" creationId="{9EEFC03F-C2A5-4DDF-965A-4AB23D96CE72}"/>
          </ac:spMkLst>
        </pc:spChg>
      </pc:sldChg>
      <pc:sldChg chg="modSp mod">
        <pc:chgData name="Sam Longley" userId="e5f0231a59268a7a" providerId="LiveId" clId="{4CB17C79-C430-4C01-9C9A-5C41176BF203}" dt="2025-10-14T23:02:31.568" v="1887" actId="1076"/>
        <pc:sldMkLst>
          <pc:docMk/>
          <pc:sldMk cId="3471435787" sldId="280"/>
        </pc:sldMkLst>
        <pc:spChg chg="mod">
          <ac:chgData name="Sam Longley" userId="e5f0231a59268a7a" providerId="LiveId" clId="{4CB17C79-C430-4C01-9C9A-5C41176BF203}" dt="2025-10-14T23:02:31.568" v="1887" actId="1076"/>
          <ac:spMkLst>
            <pc:docMk/>
            <pc:sldMk cId="3471435787" sldId="280"/>
            <ac:spMk id="2" creationId="{95561CBA-ACED-4EB6-966D-907E53D459FB}"/>
          </ac:spMkLst>
        </pc:spChg>
      </pc:sldChg>
      <pc:sldChg chg="modSp mod">
        <pc:chgData name="Sam Longley" userId="e5f0231a59268a7a" providerId="LiveId" clId="{4CB17C79-C430-4C01-9C9A-5C41176BF203}" dt="2025-10-14T23:04:26.177" v="1968" actId="122"/>
        <pc:sldMkLst>
          <pc:docMk/>
          <pc:sldMk cId="959682917" sldId="281"/>
        </pc:sldMkLst>
        <pc:spChg chg="mod">
          <ac:chgData name="Sam Longley" userId="e5f0231a59268a7a" providerId="LiveId" clId="{4CB17C79-C430-4C01-9C9A-5C41176BF203}" dt="2025-10-14T23:04:26.177" v="1968" actId="122"/>
          <ac:spMkLst>
            <pc:docMk/>
            <pc:sldMk cId="959682917" sldId="281"/>
            <ac:spMk id="2" creationId="{1D794C21-32A9-488B-8F12-DBA349913754}"/>
          </ac:spMkLst>
        </pc:spChg>
      </pc:sldChg>
      <pc:sldChg chg="addSp modSp mod">
        <pc:chgData name="Sam Longley" userId="e5f0231a59268a7a" providerId="LiveId" clId="{4CB17C79-C430-4C01-9C9A-5C41176BF203}" dt="2025-10-14T22:54:22.929" v="1447" actId="14100"/>
        <pc:sldMkLst>
          <pc:docMk/>
          <pc:sldMk cId="344710356" sldId="282"/>
        </pc:sldMkLst>
        <pc:spChg chg="mod">
          <ac:chgData name="Sam Longley" userId="e5f0231a59268a7a" providerId="LiveId" clId="{4CB17C79-C430-4C01-9C9A-5C41176BF203}" dt="2025-10-14T22:54:12.761" v="1444" actId="207"/>
          <ac:spMkLst>
            <pc:docMk/>
            <pc:sldMk cId="344710356" sldId="282"/>
            <ac:spMk id="2" creationId="{8D5A8129-F300-4CD7-8EF4-366D05FFBE70}"/>
          </ac:spMkLst>
        </pc:spChg>
        <pc:picChg chg="add mod">
          <ac:chgData name="Sam Longley" userId="e5f0231a59268a7a" providerId="LiveId" clId="{4CB17C79-C430-4C01-9C9A-5C41176BF203}" dt="2025-10-14T22:54:19.309" v="1446" actId="1076"/>
          <ac:picMkLst>
            <pc:docMk/>
            <pc:sldMk cId="344710356" sldId="282"/>
            <ac:picMk id="5" creationId="{24632162-D2D5-0260-BB9F-938143E7A604}"/>
          </ac:picMkLst>
        </pc:picChg>
        <pc:picChg chg="mod">
          <ac:chgData name="Sam Longley" userId="e5f0231a59268a7a" providerId="LiveId" clId="{4CB17C79-C430-4C01-9C9A-5C41176BF203}" dt="2025-10-14T22:54:22.929" v="1447" actId="14100"/>
          <ac:picMkLst>
            <pc:docMk/>
            <pc:sldMk cId="344710356" sldId="282"/>
            <ac:picMk id="9" creationId="{2F82A5EA-64F4-4369-99DC-9B7B85067D54}"/>
          </ac:picMkLst>
        </pc:picChg>
      </pc:sldChg>
      <pc:sldChg chg="addSp delSp modSp mod">
        <pc:chgData name="Sam Longley" userId="e5f0231a59268a7a" providerId="LiveId" clId="{4CB17C79-C430-4C01-9C9A-5C41176BF203}" dt="2025-10-14T22:54:04.660" v="1442" actId="1076"/>
        <pc:sldMkLst>
          <pc:docMk/>
          <pc:sldMk cId="3123993192" sldId="287"/>
        </pc:sldMkLst>
        <pc:spChg chg="mod">
          <ac:chgData name="Sam Longley" userId="e5f0231a59268a7a" providerId="LiveId" clId="{4CB17C79-C430-4C01-9C9A-5C41176BF203}" dt="2025-10-14T22:53:52.595" v="1438" actId="207"/>
          <ac:spMkLst>
            <pc:docMk/>
            <pc:sldMk cId="3123993192" sldId="287"/>
            <ac:spMk id="2" creationId="{C07D5FCC-E5F8-DEBA-0562-3C4B3D6B2D92}"/>
          </ac:spMkLst>
        </pc:spChg>
        <pc:picChg chg="add mod modCrop">
          <ac:chgData name="Sam Longley" userId="e5f0231a59268a7a" providerId="LiveId" clId="{4CB17C79-C430-4C01-9C9A-5C41176BF203}" dt="2025-10-14T22:54:01.913" v="1440" actId="1076"/>
          <ac:picMkLst>
            <pc:docMk/>
            <pc:sldMk cId="3123993192" sldId="287"/>
            <ac:picMk id="4" creationId="{06E8F0DF-FDF9-2651-089B-178C97AAAA22}"/>
          </ac:picMkLst>
        </pc:picChg>
        <pc:picChg chg="add mod">
          <ac:chgData name="Sam Longley" userId="e5f0231a59268a7a" providerId="LiveId" clId="{4CB17C79-C430-4C01-9C9A-5C41176BF203}" dt="2025-10-14T22:54:02.873" v="1441" actId="1076"/>
          <ac:picMkLst>
            <pc:docMk/>
            <pc:sldMk cId="3123993192" sldId="287"/>
            <ac:picMk id="6" creationId="{73A992DB-5D3D-EF2D-13D9-99A056463003}"/>
          </ac:picMkLst>
        </pc:picChg>
        <pc:picChg chg="mod">
          <ac:chgData name="Sam Longley" userId="e5f0231a59268a7a" providerId="LiveId" clId="{4CB17C79-C430-4C01-9C9A-5C41176BF203}" dt="2025-10-14T22:53:57.618" v="1439" actId="14100"/>
          <ac:picMkLst>
            <pc:docMk/>
            <pc:sldMk cId="3123993192" sldId="287"/>
            <ac:picMk id="8" creationId="{95B0DF1A-02C9-6EE3-BE4C-EA66CA1E4E10}"/>
          </ac:picMkLst>
        </pc:picChg>
        <pc:picChg chg="del">
          <ac:chgData name="Sam Longley" userId="e5f0231a59268a7a" providerId="LiveId" clId="{4CB17C79-C430-4C01-9C9A-5C41176BF203}" dt="2025-10-14T22:17:29.003" v="1036" actId="478"/>
          <ac:picMkLst>
            <pc:docMk/>
            <pc:sldMk cId="3123993192" sldId="287"/>
            <ac:picMk id="9" creationId="{D8327FE3-D4C1-F2F7-F4DE-42049F46EB97}"/>
          </ac:picMkLst>
        </pc:picChg>
        <pc:picChg chg="add mod">
          <ac:chgData name="Sam Longley" userId="e5f0231a59268a7a" providerId="LiveId" clId="{4CB17C79-C430-4C01-9C9A-5C41176BF203}" dt="2025-10-14T22:19:04.788" v="1048" actId="1076"/>
          <ac:picMkLst>
            <pc:docMk/>
            <pc:sldMk cId="3123993192" sldId="287"/>
            <ac:picMk id="10" creationId="{9A4A93D2-40CA-76D8-EBE6-9614A1144314}"/>
          </ac:picMkLst>
        </pc:picChg>
        <pc:picChg chg="del">
          <ac:chgData name="Sam Longley" userId="e5f0231a59268a7a" providerId="LiveId" clId="{4CB17C79-C430-4C01-9C9A-5C41176BF203}" dt="2025-10-14T22:17:30.447" v="1037" actId="478"/>
          <ac:picMkLst>
            <pc:docMk/>
            <pc:sldMk cId="3123993192" sldId="287"/>
            <ac:picMk id="11" creationId="{0B742524-AC1D-B866-ABAF-BCFECA8DEB08}"/>
          </ac:picMkLst>
        </pc:picChg>
        <pc:picChg chg="del">
          <ac:chgData name="Sam Longley" userId="e5f0231a59268a7a" providerId="LiveId" clId="{4CB17C79-C430-4C01-9C9A-5C41176BF203}" dt="2025-10-14T22:17:32.141" v="1038" actId="478"/>
          <ac:picMkLst>
            <pc:docMk/>
            <pc:sldMk cId="3123993192" sldId="287"/>
            <ac:picMk id="13" creationId="{1F5A4B4A-045B-D764-D9D3-EC1BE539C11C}"/>
          </ac:picMkLst>
        </pc:picChg>
        <pc:picChg chg="add mod modCrop">
          <ac:chgData name="Sam Longley" userId="e5f0231a59268a7a" providerId="LiveId" clId="{4CB17C79-C430-4C01-9C9A-5C41176BF203}" dt="2025-10-14T22:54:04.660" v="1442" actId="1076"/>
          <ac:picMkLst>
            <pc:docMk/>
            <pc:sldMk cId="3123993192" sldId="287"/>
            <ac:picMk id="14" creationId="{C4236A02-EB5B-878A-2E38-569C23C349AC}"/>
          </ac:picMkLst>
        </pc:picChg>
      </pc:sldChg>
      <pc:sldChg chg="addSp delSp modSp mod">
        <pc:chgData name="Sam Longley" userId="e5f0231a59268a7a" providerId="LiveId" clId="{4CB17C79-C430-4C01-9C9A-5C41176BF203}" dt="2025-10-14T22:55:59.716" v="1477" actId="207"/>
        <pc:sldMkLst>
          <pc:docMk/>
          <pc:sldMk cId="168583966" sldId="288"/>
        </pc:sldMkLst>
        <pc:spChg chg="mod">
          <ac:chgData name="Sam Longley" userId="e5f0231a59268a7a" providerId="LiveId" clId="{4CB17C79-C430-4C01-9C9A-5C41176BF203}" dt="2025-10-14T22:55:59.716" v="1477" actId="207"/>
          <ac:spMkLst>
            <pc:docMk/>
            <pc:sldMk cId="168583966" sldId="288"/>
            <ac:spMk id="2" creationId="{742045BA-E24B-A796-BB1C-B2C4D7F42590}"/>
          </ac:spMkLst>
        </pc:spChg>
        <pc:spChg chg="del">
          <ac:chgData name="Sam Longley" userId="e5f0231a59268a7a" providerId="LiveId" clId="{4CB17C79-C430-4C01-9C9A-5C41176BF203}" dt="2025-10-14T22:35:48.796" v="1185" actId="478"/>
          <ac:spMkLst>
            <pc:docMk/>
            <pc:sldMk cId="168583966" sldId="288"/>
            <ac:spMk id="4" creationId="{A9B8C25A-1307-A82D-FFD0-906EAB1D0C6D}"/>
          </ac:spMkLst>
        </pc:spChg>
        <pc:spChg chg="del mod">
          <ac:chgData name="Sam Longley" userId="e5f0231a59268a7a" providerId="LiveId" clId="{4CB17C79-C430-4C01-9C9A-5C41176BF203}" dt="2025-10-14T22:35:58.657" v="1190" actId="478"/>
          <ac:spMkLst>
            <pc:docMk/>
            <pc:sldMk cId="168583966" sldId="288"/>
            <ac:spMk id="8" creationId="{68BAE2B2-8468-0EDC-5ED1-D5F2D60E1068}"/>
          </ac:spMkLst>
        </pc:spChg>
        <pc:spChg chg="del mod">
          <ac:chgData name="Sam Longley" userId="e5f0231a59268a7a" providerId="LiveId" clId="{4CB17C79-C430-4C01-9C9A-5C41176BF203}" dt="2025-10-14T22:35:55.949" v="1189" actId="478"/>
          <ac:spMkLst>
            <pc:docMk/>
            <pc:sldMk cId="168583966" sldId="288"/>
            <ac:spMk id="10" creationId="{DFEE24A4-516C-2790-30D3-CAFC73B80B1D}"/>
          </ac:spMkLst>
        </pc:spChg>
        <pc:picChg chg="add mod modCrop">
          <ac:chgData name="Sam Longley" userId="e5f0231a59268a7a" providerId="LiveId" clId="{4CB17C79-C430-4C01-9C9A-5C41176BF203}" dt="2025-10-14T22:39:03.447" v="1211" actId="1076"/>
          <ac:picMkLst>
            <pc:docMk/>
            <pc:sldMk cId="168583966" sldId="288"/>
            <ac:picMk id="5" creationId="{348EE0B9-1E73-4EFC-E820-E075379D4DE4}"/>
          </ac:picMkLst>
        </pc:picChg>
        <pc:picChg chg="add mod modCrop">
          <ac:chgData name="Sam Longley" userId="e5f0231a59268a7a" providerId="LiveId" clId="{4CB17C79-C430-4C01-9C9A-5C41176BF203}" dt="2025-10-14T22:40:05.813" v="1226" actId="1076"/>
          <ac:picMkLst>
            <pc:docMk/>
            <pc:sldMk cId="168583966" sldId="288"/>
            <ac:picMk id="9" creationId="{DA09E412-35CD-9A83-2E72-6F5E3F2C46D0}"/>
          </ac:picMkLst>
        </pc:picChg>
        <pc:picChg chg="del">
          <ac:chgData name="Sam Longley" userId="e5f0231a59268a7a" providerId="LiveId" clId="{4CB17C79-C430-4C01-9C9A-5C41176BF203}" dt="2025-10-14T22:35:50.297" v="1186" actId="478"/>
          <ac:picMkLst>
            <pc:docMk/>
            <pc:sldMk cId="168583966" sldId="288"/>
            <ac:picMk id="12" creationId="{71BC47EA-C262-263C-C6D0-8924EFBFBE96}"/>
          </ac:picMkLst>
        </pc:picChg>
        <pc:picChg chg="add mod modCrop">
          <ac:chgData name="Sam Longley" userId="e5f0231a59268a7a" providerId="LiveId" clId="{4CB17C79-C430-4C01-9C9A-5C41176BF203}" dt="2025-10-14T22:39:56.934" v="1223" actId="1076"/>
          <ac:picMkLst>
            <pc:docMk/>
            <pc:sldMk cId="168583966" sldId="288"/>
            <ac:picMk id="13" creationId="{0D2DF15E-94AF-EF9A-156D-BC6FFF54C8A9}"/>
          </ac:picMkLst>
        </pc:picChg>
        <pc:picChg chg="add mod modCrop">
          <ac:chgData name="Sam Longley" userId="e5f0231a59268a7a" providerId="LiveId" clId="{4CB17C79-C430-4C01-9C9A-5C41176BF203}" dt="2025-10-14T22:40:02.043" v="1225" actId="1076"/>
          <ac:picMkLst>
            <pc:docMk/>
            <pc:sldMk cId="168583966" sldId="288"/>
            <ac:picMk id="15" creationId="{07B00613-3C89-B817-EA6F-BC7C22D6F484}"/>
          </ac:picMkLst>
        </pc:picChg>
      </pc:sldChg>
      <pc:sldChg chg="del">
        <pc:chgData name="Sam Longley" userId="e5f0231a59268a7a" providerId="LiveId" clId="{4CB17C79-C430-4C01-9C9A-5C41176BF203}" dt="2025-10-14T22:17:27.029" v="1035" actId="2696"/>
        <pc:sldMkLst>
          <pc:docMk/>
          <pc:sldMk cId="40289963" sldId="289"/>
        </pc:sldMkLst>
      </pc:sldChg>
      <pc:sldChg chg="addSp delSp modSp new mod">
        <pc:chgData name="Sam Longley" userId="e5f0231a59268a7a" providerId="LiveId" clId="{4CB17C79-C430-4C01-9C9A-5C41176BF203}" dt="2025-10-14T22:49:57.049" v="1356" actId="113"/>
        <pc:sldMkLst>
          <pc:docMk/>
          <pc:sldMk cId="626491399" sldId="290"/>
        </pc:sldMkLst>
        <pc:spChg chg="mod">
          <ac:chgData name="Sam Longley" userId="e5f0231a59268a7a" providerId="LiveId" clId="{4CB17C79-C430-4C01-9C9A-5C41176BF203}" dt="2025-10-14T22:49:57.049" v="1356" actId="113"/>
          <ac:spMkLst>
            <pc:docMk/>
            <pc:sldMk cId="626491399" sldId="290"/>
            <ac:spMk id="2" creationId="{26CA93B3-0E87-9FEB-2FC1-D43068A7C132}"/>
          </ac:spMkLst>
        </pc:spChg>
        <pc:spChg chg="del">
          <ac:chgData name="Sam Longley" userId="e5f0231a59268a7a" providerId="LiveId" clId="{4CB17C79-C430-4C01-9C9A-5C41176BF203}" dt="2025-10-14T20:05:55.020" v="61" actId="478"/>
          <ac:spMkLst>
            <pc:docMk/>
            <pc:sldMk cId="626491399" sldId="290"/>
            <ac:spMk id="3" creationId="{B3B79ABD-FE67-6591-5A8F-312D94BD13F0}"/>
          </ac:spMkLst>
        </pc:spChg>
        <pc:spChg chg="del">
          <ac:chgData name="Sam Longley" userId="e5f0231a59268a7a" providerId="LiveId" clId="{4CB17C79-C430-4C01-9C9A-5C41176BF203}" dt="2025-10-14T20:05:56.974" v="62" actId="478"/>
          <ac:spMkLst>
            <pc:docMk/>
            <pc:sldMk cId="626491399" sldId="290"/>
            <ac:spMk id="4" creationId="{8BD517AC-C723-70AF-04B0-4F73CDEF84CA}"/>
          </ac:spMkLst>
        </pc:spChg>
        <pc:spChg chg="del">
          <ac:chgData name="Sam Longley" userId="e5f0231a59268a7a" providerId="LiveId" clId="{4CB17C79-C430-4C01-9C9A-5C41176BF203}" dt="2025-10-14T20:05:58.987" v="63" actId="478"/>
          <ac:spMkLst>
            <pc:docMk/>
            <pc:sldMk cId="626491399" sldId="290"/>
            <ac:spMk id="5" creationId="{F5906C37-B29B-7336-71C9-0348B9F94571}"/>
          </ac:spMkLst>
        </pc:spChg>
        <pc:spChg chg="del">
          <ac:chgData name="Sam Longley" userId="e5f0231a59268a7a" providerId="LiveId" clId="{4CB17C79-C430-4C01-9C9A-5C41176BF203}" dt="2025-10-14T20:06:04.244" v="64" actId="478"/>
          <ac:spMkLst>
            <pc:docMk/>
            <pc:sldMk cId="626491399" sldId="290"/>
            <ac:spMk id="6" creationId="{91F34D75-9360-2600-416C-B11516F8D4AF}"/>
          </ac:spMkLst>
        </pc:spChg>
        <pc:spChg chg="add mod">
          <ac:chgData name="Sam Longley" userId="e5f0231a59268a7a" providerId="LiveId" clId="{4CB17C79-C430-4C01-9C9A-5C41176BF203}" dt="2025-10-14T20:06:18.372" v="67" actId="1076"/>
          <ac:spMkLst>
            <pc:docMk/>
            <pc:sldMk cId="626491399" sldId="290"/>
            <ac:spMk id="8" creationId="{16E4E366-D13D-147D-468F-1D8D96FEC2E4}"/>
          </ac:spMkLst>
        </pc:spChg>
        <pc:picChg chg="add mod">
          <ac:chgData name="Sam Longley" userId="e5f0231a59268a7a" providerId="LiveId" clId="{4CB17C79-C430-4C01-9C9A-5C41176BF203}" dt="2025-10-14T20:08:04.329" v="88" actId="1076"/>
          <ac:picMkLst>
            <pc:docMk/>
            <pc:sldMk cId="626491399" sldId="290"/>
            <ac:picMk id="10" creationId="{F6D7118B-96A6-3B1D-DA14-D4FAA2BB6E47}"/>
          </ac:picMkLst>
        </pc:picChg>
        <pc:picChg chg="add mod">
          <ac:chgData name="Sam Longley" userId="e5f0231a59268a7a" providerId="LiveId" clId="{4CB17C79-C430-4C01-9C9A-5C41176BF203}" dt="2025-10-14T20:08:13.712" v="90" actId="1076"/>
          <ac:picMkLst>
            <pc:docMk/>
            <pc:sldMk cId="626491399" sldId="290"/>
            <ac:picMk id="11" creationId="{A01DADFE-CA4E-0DEC-39DD-7A74B3884F24}"/>
          </ac:picMkLst>
        </pc:picChg>
      </pc:sldChg>
      <pc:sldChg chg="addSp delSp modSp new mod">
        <pc:chgData name="Sam Longley" userId="e5f0231a59268a7a" providerId="LiveId" clId="{4CB17C79-C430-4C01-9C9A-5C41176BF203}" dt="2025-10-14T22:54:29.557" v="1449" actId="207"/>
        <pc:sldMkLst>
          <pc:docMk/>
          <pc:sldMk cId="349109540" sldId="291"/>
        </pc:sldMkLst>
        <pc:spChg chg="mod">
          <ac:chgData name="Sam Longley" userId="e5f0231a59268a7a" providerId="LiveId" clId="{4CB17C79-C430-4C01-9C9A-5C41176BF203}" dt="2025-10-14T22:54:29.557" v="1449" actId="207"/>
          <ac:spMkLst>
            <pc:docMk/>
            <pc:sldMk cId="349109540" sldId="291"/>
            <ac:spMk id="2" creationId="{CBDEA16D-94E0-F05B-B87C-CB7F51D67A6E}"/>
          </ac:spMkLst>
        </pc:spChg>
        <pc:spChg chg="del">
          <ac:chgData name="Sam Longley" userId="e5f0231a59268a7a" providerId="LiveId" clId="{4CB17C79-C430-4C01-9C9A-5C41176BF203}" dt="2025-10-14T22:25:54.530" v="1072" actId="22"/>
          <ac:spMkLst>
            <pc:docMk/>
            <pc:sldMk cId="349109540" sldId="291"/>
            <ac:spMk id="3" creationId="{774FE67B-C996-C806-A373-3B5500512DC3}"/>
          </ac:spMkLst>
        </pc:spChg>
        <pc:picChg chg="add mod ord">
          <ac:chgData name="Sam Longley" userId="e5f0231a59268a7a" providerId="LiveId" clId="{4CB17C79-C430-4C01-9C9A-5C41176BF203}" dt="2025-10-14T22:26:52.494" v="1082" actId="1076"/>
          <ac:picMkLst>
            <pc:docMk/>
            <pc:sldMk cId="349109540" sldId="291"/>
            <ac:picMk id="5" creationId="{FABE8CD2-85B4-A0C0-36C1-F60307243690}"/>
          </ac:picMkLst>
        </pc:picChg>
        <pc:picChg chg="add mod">
          <ac:chgData name="Sam Longley" userId="e5f0231a59268a7a" providerId="LiveId" clId="{4CB17C79-C430-4C01-9C9A-5C41176BF203}" dt="2025-10-14T22:27:03.597" v="1085" actId="1076"/>
          <ac:picMkLst>
            <pc:docMk/>
            <pc:sldMk cId="349109540" sldId="291"/>
            <ac:picMk id="6" creationId="{28DBD381-3D78-62C2-2EA8-B7F80215F56A}"/>
          </ac:picMkLst>
        </pc:picChg>
      </pc:sldChg>
      <pc:sldChg chg="addSp delSp modSp new mod">
        <pc:chgData name="Sam Longley" userId="e5f0231a59268a7a" providerId="LiveId" clId="{4CB17C79-C430-4C01-9C9A-5C41176BF203}" dt="2025-10-14T23:09:50.998" v="1999" actId="1076"/>
        <pc:sldMkLst>
          <pc:docMk/>
          <pc:sldMk cId="2863065618" sldId="292"/>
        </pc:sldMkLst>
        <pc:spChg chg="mod">
          <ac:chgData name="Sam Longley" userId="e5f0231a59268a7a" providerId="LiveId" clId="{4CB17C79-C430-4C01-9C9A-5C41176BF203}" dt="2025-10-14T22:54:34.050" v="1451" actId="207"/>
          <ac:spMkLst>
            <pc:docMk/>
            <pc:sldMk cId="2863065618" sldId="292"/>
            <ac:spMk id="2" creationId="{45EB8B62-218F-B5A1-4926-E1308563197B}"/>
          </ac:spMkLst>
        </pc:spChg>
        <pc:spChg chg="del">
          <ac:chgData name="Sam Longley" userId="e5f0231a59268a7a" providerId="LiveId" clId="{4CB17C79-C430-4C01-9C9A-5C41176BF203}" dt="2025-10-14T22:26:26.418" v="1075" actId="22"/>
          <ac:spMkLst>
            <pc:docMk/>
            <pc:sldMk cId="2863065618" sldId="292"/>
            <ac:spMk id="3" creationId="{616B6FE3-31D6-DFCF-02F7-3BC699454201}"/>
          </ac:spMkLst>
        </pc:spChg>
        <pc:picChg chg="add mod ord">
          <ac:chgData name="Sam Longley" userId="e5f0231a59268a7a" providerId="LiveId" clId="{4CB17C79-C430-4C01-9C9A-5C41176BF203}" dt="2025-10-14T22:27:27.311" v="1091" actId="1076"/>
          <ac:picMkLst>
            <pc:docMk/>
            <pc:sldMk cId="2863065618" sldId="292"/>
            <ac:picMk id="5" creationId="{F9C0F7DD-F8A5-10AE-682E-8988F89257B8}"/>
          </ac:picMkLst>
        </pc:picChg>
        <pc:picChg chg="add mod">
          <ac:chgData name="Sam Longley" userId="e5f0231a59268a7a" providerId="LiveId" clId="{4CB17C79-C430-4C01-9C9A-5C41176BF203}" dt="2025-10-14T23:09:50.998" v="1999" actId="1076"/>
          <ac:picMkLst>
            <pc:docMk/>
            <pc:sldMk cId="2863065618" sldId="292"/>
            <ac:picMk id="6" creationId="{D91C5273-3D77-BB9D-60B1-FDCB7DA13ACE}"/>
          </ac:picMkLst>
        </pc:picChg>
      </pc:sldChg>
      <pc:sldChg chg="addSp delSp modSp new mod">
        <pc:chgData name="Sam Longley" userId="e5f0231a59268a7a" providerId="LiveId" clId="{4CB17C79-C430-4C01-9C9A-5C41176BF203}" dt="2025-10-14T22:54:45.845" v="1455" actId="1076"/>
        <pc:sldMkLst>
          <pc:docMk/>
          <pc:sldMk cId="871013714" sldId="293"/>
        </pc:sldMkLst>
        <pc:spChg chg="mod">
          <ac:chgData name="Sam Longley" userId="e5f0231a59268a7a" providerId="LiveId" clId="{4CB17C79-C430-4C01-9C9A-5C41176BF203}" dt="2025-10-14T22:54:40.941" v="1453" actId="113"/>
          <ac:spMkLst>
            <pc:docMk/>
            <pc:sldMk cId="871013714" sldId="293"/>
            <ac:spMk id="2" creationId="{F442A19E-8F20-C9ED-F3F4-9C7E5CEE40D1}"/>
          </ac:spMkLst>
        </pc:spChg>
        <pc:spChg chg="del">
          <ac:chgData name="Sam Longley" userId="e5f0231a59268a7a" providerId="LiveId" clId="{4CB17C79-C430-4C01-9C9A-5C41176BF203}" dt="2025-10-14T22:28:12.056" v="1095" actId="22"/>
          <ac:spMkLst>
            <pc:docMk/>
            <pc:sldMk cId="871013714" sldId="293"/>
            <ac:spMk id="3" creationId="{053DF6F5-AEC3-6E64-5636-93BF59DDE9D4}"/>
          </ac:spMkLst>
        </pc:spChg>
        <pc:picChg chg="add mod">
          <ac:chgData name="Sam Longley" userId="e5f0231a59268a7a" providerId="LiveId" clId="{4CB17C79-C430-4C01-9C9A-5C41176BF203}" dt="2025-10-14T22:27:48.432" v="1094"/>
          <ac:picMkLst>
            <pc:docMk/>
            <pc:sldMk cId="871013714" sldId="293"/>
            <ac:picMk id="4" creationId="{09B8E49E-5D5C-66C6-A854-31322E42D46F}"/>
          </ac:picMkLst>
        </pc:picChg>
        <pc:picChg chg="add mod ord">
          <ac:chgData name="Sam Longley" userId="e5f0231a59268a7a" providerId="LiveId" clId="{4CB17C79-C430-4C01-9C9A-5C41176BF203}" dt="2025-10-14T22:54:45.845" v="1455" actId="1076"/>
          <ac:picMkLst>
            <pc:docMk/>
            <pc:sldMk cId="871013714" sldId="293"/>
            <ac:picMk id="6" creationId="{1C87A5F4-9C61-6733-1B66-67695BAFB0A5}"/>
          </ac:picMkLst>
        </pc:picChg>
      </pc:sldChg>
      <pc:sldChg chg="addSp delSp modSp new mod">
        <pc:chgData name="Sam Longley" userId="e5f0231a59268a7a" providerId="LiveId" clId="{4CB17C79-C430-4C01-9C9A-5C41176BF203}" dt="2025-10-14T22:55:06.033" v="1461" actId="1076"/>
        <pc:sldMkLst>
          <pc:docMk/>
          <pc:sldMk cId="2458221872" sldId="294"/>
        </pc:sldMkLst>
        <pc:spChg chg="mod">
          <ac:chgData name="Sam Longley" userId="e5f0231a59268a7a" providerId="LiveId" clId="{4CB17C79-C430-4C01-9C9A-5C41176BF203}" dt="2025-10-14T22:55:06.033" v="1461" actId="1076"/>
          <ac:spMkLst>
            <pc:docMk/>
            <pc:sldMk cId="2458221872" sldId="294"/>
            <ac:spMk id="2" creationId="{99B10784-A4D1-00C9-B08D-162FA6D89DA3}"/>
          </ac:spMkLst>
        </pc:spChg>
        <pc:spChg chg="del">
          <ac:chgData name="Sam Longley" userId="e5f0231a59268a7a" providerId="LiveId" clId="{4CB17C79-C430-4C01-9C9A-5C41176BF203}" dt="2025-10-14T22:30:20.230" v="1119" actId="22"/>
          <ac:spMkLst>
            <pc:docMk/>
            <pc:sldMk cId="2458221872" sldId="294"/>
            <ac:spMk id="3" creationId="{99273146-807F-8D16-A1B6-D81F8F1D956F}"/>
          </ac:spMkLst>
        </pc:spChg>
        <pc:picChg chg="add mod">
          <ac:chgData name="Sam Longley" userId="e5f0231a59268a7a" providerId="LiveId" clId="{4CB17C79-C430-4C01-9C9A-5C41176BF203}" dt="2025-10-14T22:29:09.403" v="1108"/>
          <ac:picMkLst>
            <pc:docMk/>
            <pc:sldMk cId="2458221872" sldId="294"/>
            <ac:picMk id="4" creationId="{ADDE8E50-B0FB-BC0F-D5AF-CFCD811724A3}"/>
          </ac:picMkLst>
        </pc:picChg>
        <pc:picChg chg="add mod ord">
          <ac:chgData name="Sam Longley" userId="e5f0231a59268a7a" providerId="LiveId" clId="{4CB17C79-C430-4C01-9C9A-5C41176BF203}" dt="2025-10-14T22:30:27.413" v="1122" actId="1076"/>
          <ac:picMkLst>
            <pc:docMk/>
            <pc:sldMk cId="2458221872" sldId="294"/>
            <ac:picMk id="6" creationId="{1F5A66CA-58F7-B62A-1AA1-D328CC78CE66}"/>
          </ac:picMkLst>
        </pc:picChg>
      </pc:sldChg>
      <pc:sldChg chg="addSp delSp modSp add mod">
        <pc:chgData name="Sam Longley" userId="e5f0231a59268a7a" providerId="LiveId" clId="{4CB17C79-C430-4C01-9C9A-5C41176BF203}" dt="2025-10-14T22:55:17.022" v="1464" actId="1076"/>
        <pc:sldMkLst>
          <pc:docMk/>
          <pc:sldMk cId="2913860431" sldId="295"/>
        </pc:sldMkLst>
        <pc:spChg chg="mod">
          <ac:chgData name="Sam Longley" userId="e5f0231a59268a7a" providerId="LiveId" clId="{4CB17C79-C430-4C01-9C9A-5C41176BF203}" dt="2025-10-14T22:55:17.022" v="1464" actId="1076"/>
          <ac:spMkLst>
            <pc:docMk/>
            <pc:sldMk cId="2913860431" sldId="295"/>
            <ac:spMk id="2" creationId="{FB109173-38B0-EC98-F0C5-58CA05895E38}"/>
          </ac:spMkLst>
        </pc:spChg>
        <pc:spChg chg="del">
          <ac:chgData name="Sam Longley" userId="e5f0231a59268a7a" providerId="LiveId" clId="{4CB17C79-C430-4C01-9C9A-5C41176BF203}" dt="2025-10-14T22:30:55.104" v="1124" actId="478"/>
          <ac:spMkLst>
            <pc:docMk/>
            <pc:sldMk cId="2913860431" sldId="295"/>
            <ac:spMk id="3" creationId="{14D24AB0-C8E8-75C4-A9B2-FE64AE5525D7}"/>
          </ac:spMkLst>
        </pc:spChg>
        <pc:picChg chg="add mod">
          <ac:chgData name="Sam Longley" userId="e5f0231a59268a7a" providerId="LiveId" clId="{4CB17C79-C430-4C01-9C9A-5C41176BF203}" dt="2025-10-14T22:30:57.657" v="1125" actId="1076"/>
          <ac:picMkLst>
            <pc:docMk/>
            <pc:sldMk cId="2913860431" sldId="295"/>
            <ac:picMk id="6" creationId="{2ADF869C-464E-04BF-87B3-843C7B76AADA}"/>
          </ac:picMkLst>
        </pc:picChg>
      </pc:sldChg>
      <pc:sldChg chg="addSp delSp modSp add mod">
        <pc:chgData name="Sam Longley" userId="e5f0231a59268a7a" providerId="LiveId" clId="{4CB17C79-C430-4C01-9C9A-5C41176BF203}" dt="2025-10-14T22:55:24.964" v="1467" actId="1076"/>
        <pc:sldMkLst>
          <pc:docMk/>
          <pc:sldMk cId="300379360" sldId="296"/>
        </pc:sldMkLst>
        <pc:spChg chg="mod">
          <ac:chgData name="Sam Longley" userId="e5f0231a59268a7a" providerId="LiveId" clId="{4CB17C79-C430-4C01-9C9A-5C41176BF203}" dt="2025-10-14T22:55:24.964" v="1467" actId="1076"/>
          <ac:spMkLst>
            <pc:docMk/>
            <pc:sldMk cId="300379360" sldId="296"/>
            <ac:spMk id="2" creationId="{9DD56811-1D53-F2AB-09F8-102C198F6B2D}"/>
          </ac:spMkLst>
        </pc:spChg>
        <pc:spChg chg="del">
          <ac:chgData name="Sam Longley" userId="e5f0231a59268a7a" providerId="LiveId" clId="{4CB17C79-C430-4C01-9C9A-5C41176BF203}" dt="2025-10-14T22:31:21.111" v="1126" actId="22"/>
          <ac:spMkLst>
            <pc:docMk/>
            <pc:sldMk cId="300379360" sldId="296"/>
            <ac:spMk id="3" creationId="{C1E83DC1-0FBF-4C9A-1563-C8116D3BB6E6}"/>
          </ac:spMkLst>
        </pc:spChg>
        <pc:picChg chg="add mod ord">
          <ac:chgData name="Sam Longley" userId="e5f0231a59268a7a" providerId="LiveId" clId="{4CB17C79-C430-4C01-9C9A-5C41176BF203}" dt="2025-10-14T22:31:28.503" v="1129" actId="14100"/>
          <ac:picMkLst>
            <pc:docMk/>
            <pc:sldMk cId="300379360" sldId="296"/>
            <ac:picMk id="6" creationId="{7DAEBA69-FE61-BCF7-A827-EA92C404FEFF}"/>
          </ac:picMkLst>
        </pc:picChg>
      </pc:sldChg>
      <pc:sldChg chg="addSp delSp modSp add mod ord">
        <pc:chgData name="Sam Longley" userId="e5f0231a59268a7a" providerId="LiveId" clId="{4CB17C79-C430-4C01-9C9A-5C41176BF203}" dt="2025-10-14T22:54:54.232" v="1458" actId="1076"/>
        <pc:sldMkLst>
          <pc:docMk/>
          <pc:sldMk cId="1105759081" sldId="297"/>
        </pc:sldMkLst>
        <pc:spChg chg="mod">
          <ac:chgData name="Sam Longley" userId="e5f0231a59268a7a" providerId="LiveId" clId="{4CB17C79-C430-4C01-9C9A-5C41176BF203}" dt="2025-10-14T22:54:54.232" v="1458" actId="1076"/>
          <ac:spMkLst>
            <pc:docMk/>
            <pc:sldMk cId="1105759081" sldId="297"/>
            <ac:spMk id="2" creationId="{ADC75DCB-80F4-7A58-E446-DD1AB2820E0D}"/>
          </ac:spMkLst>
        </pc:spChg>
        <pc:spChg chg="del">
          <ac:chgData name="Sam Longley" userId="e5f0231a59268a7a" providerId="LiveId" clId="{4CB17C79-C430-4C01-9C9A-5C41176BF203}" dt="2025-10-14T22:29:47.552" v="1112" actId="22"/>
          <ac:spMkLst>
            <pc:docMk/>
            <pc:sldMk cId="1105759081" sldId="297"/>
            <ac:spMk id="3" creationId="{F348BF1D-683D-C01A-61CA-0F2268C4CEC8}"/>
          </ac:spMkLst>
        </pc:spChg>
        <pc:picChg chg="add mod ord">
          <ac:chgData name="Sam Longley" userId="e5f0231a59268a7a" providerId="LiveId" clId="{4CB17C79-C430-4C01-9C9A-5C41176BF203}" dt="2025-10-14T22:30:00.527" v="1118" actId="1076"/>
          <ac:picMkLst>
            <pc:docMk/>
            <pc:sldMk cId="1105759081" sldId="297"/>
            <ac:picMk id="6" creationId="{10821FF9-88ED-0213-5543-1B7E2D516CC1}"/>
          </ac:picMkLst>
        </pc:picChg>
      </pc:sldChg>
      <pc:sldChg chg="addSp modSp add mod">
        <pc:chgData name="Sam Longley" userId="e5f0231a59268a7a" providerId="LiveId" clId="{4CB17C79-C430-4C01-9C9A-5C41176BF203}" dt="2025-10-14T22:56:28.121" v="1504" actId="1076"/>
        <pc:sldMkLst>
          <pc:docMk/>
          <pc:sldMk cId="2133374004" sldId="298"/>
        </pc:sldMkLst>
        <pc:spChg chg="mod">
          <ac:chgData name="Sam Longley" userId="e5f0231a59268a7a" providerId="LiveId" clId="{4CB17C79-C430-4C01-9C9A-5C41176BF203}" dt="2025-10-14T22:56:28.121" v="1504" actId="1076"/>
          <ac:spMkLst>
            <pc:docMk/>
            <pc:sldMk cId="2133374004" sldId="298"/>
            <ac:spMk id="2" creationId="{BE2747D5-CD4C-A826-8834-FBEAAD7F14B6}"/>
          </ac:spMkLst>
        </pc:spChg>
        <pc:picChg chg="add mod modCrop">
          <ac:chgData name="Sam Longley" userId="e5f0231a59268a7a" providerId="LiveId" clId="{4CB17C79-C430-4C01-9C9A-5C41176BF203}" dt="2025-10-14T22:42:50.466" v="1254" actId="1076"/>
          <ac:picMkLst>
            <pc:docMk/>
            <pc:sldMk cId="2133374004" sldId="298"/>
            <ac:picMk id="4" creationId="{0DEBF7C7-34AE-340C-D377-421A3B51CD89}"/>
          </ac:picMkLst>
        </pc:picChg>
        <pc:picChg chg="add mod modCrop">
          <ac:chgData name="Sam Longley" userId="e5f0231a59268a7a" providerId="LiveId" clId="{4CB17C79-C430-4C01-9C9A-5C41176BF203}" dt="2025-10-14T22:42:51.907" v="1255" actId="1076"/>
          <ac:picMkLst>
            <pc:docMk/>
            <pc:sldMk cId="2133374004" sldId="298"/>
            <ac:picMk id="6" creationId="{4DCCE623-EF85-C410-98F9-26F15690542E}"/>
          </ac:picMkLst>
        </pc:picChg>
        <pc:picChg chg="add mod modCrop">
          <ac:chgData name="Sam Longley" userId="e5f0231a59268a7a" providerId="LiveId" clId="{4CB17C79-C430-4C01-9C9A-5C41176BF203}" dt="2025-10-14T22:42:54.616" v="1256" actId="1076"/>
          <ac:picMkLst>
            <pc:docMk/>
            <pc:sldMk cId="2133374004" sldId="298"/>
            <ac:picMk id="9" creationId="{028A8418-1B7E-8F4B-1FDF-EE4028202C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14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21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3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01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5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43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09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3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83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546F8-0366-4B5D-BE59-70F6F69081FE}" type="datetimeFigureOut">
              <a:rPr lang="en-GB" smtClean="0"/>
              <a:t>15/10/2025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B6F1-F371-437F-BD9F-7A7191DAC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690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reatermanchesternetball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2139-E192-4AA5-8515-8D35297C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918" y="361707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FF9900"/>
                </a:solidFill>
                <a:latin typeface="Arial Black" panose="020B0A04020102020204" pitchFamily="34" charset="0"/>
              </a:rPr>
              <a:t>Greater Manchester County Netball Association - GMCNA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E9063F-50C0-4F1C-B289-04BD098A2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5655" y="4992557"/>
            <a:ext cx="7766936" cy="195240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rgbClr val="FF9900"/>
                </a:solidFill>
              </a:rPr>
              <a:t>Annual General Meeting – 15</a:t>
            </a:r>
            <a:r>
              <a:rPr lang="en-GB" sz="2800" baseline="30000" dirty="0">
                <a:solidFill>
                  <a:srgbClr val="FF9900"/>
                </a:solidFill>
              </a:rPr>
              <a:t>th</a:t>
            </a:r>
            <a:r>
              <a:rPr lang="en-GB" sz="2800" dirty="0">
                <a:solidFill>
                  <a:srgbClr val="FF9900"/>
                </a:solidFill>
              </a:rPr>
              <a:t> October 2025</a:t>
            </a:r>
          </a:p>
          <a:p>
            <a:pPr algn="ctr"/>
            <a:r>
              <a:rPr lang="en-GB" sz="3600" dirty="0">
                <a:solidFill>
                  <a:srgbClr val="FF9900"/>
                </a:solidFill>
              </a:rPr>
              <a:t>On-line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38F016-92D1-4159-B78B-8051C388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84" y="2749307"/>
            <a:ext cx="1853878" cy="180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D166-41BF-4C62-ACFA-AFA4E66B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05" y="0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Schools</a:t>
            </a:r>
            <a:r>
              <a:rPr lang="en-GB" b="1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6D577-4F7F-4086-9E38-1C2C13B16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044" y="1171772"/>
            <a:ext cx="9369955" cy="2870688"/>
          </a:xfrm>
        </p:spPr>
        <p:txBody>
          <a:bodyPr>
            <a:normAutofit/>
          </a:bodyPr>
          <a:lstStyle/>
          <a:p>
            <a:r>
              <a:rPr lang="en-US" sz="2000" dirty="0"/>
              <a:t>Our schools have enjoyed another fantastic season, with strong participation and great performances across all age groups.</a:t>
            </a:r>
          </a:p>
          <a:p>
            <a:r>
              <a:rPr lang="en-US" sz="2000" dirty="0"/>
              <a:t>A huge thank you to the Schools Committee for their hard work in </a:t>
            </a:r>
            <a:r>
              <a:rPr lang="en-US" sz="2000" dirty="0" err="1"/>
              <a:t>organising</a:t>
            </a:r>
            <a:r>
              <a:rPr lang="en-US" sz="2000" dirty="0"/>
              <a:t> and running the school leagues and qualification competitions for the Regional Schools, which in turn lead to the National Schools Competition.</a:t>
            </a:r>
          </a:p>
          <a:p>
            <a:r>
              <a:rPr lang="en-US" sz="2000" dirty="0"/>
              <a:t>We are also extremely grateful to all officials and Tournament Referees who have supported these events, and to Lesley for her outstanding efforts in sourcing and coordinating officials throughout the season.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3D6F52-A751-465A-8391-679093B78B07}"/>
              </a:ext>
            </a:extLst>
          </p:cNvPr>
          <p:cNvSpPr txBox="1">
            <a:spLocks/>
          </p:cNvSpPr>
          <p:nvPr/>
        </p:nvSpPr>
        <p:spPr>
          <a:xfrm>
            <a:off x="795688" y="3429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u="sn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574E16-4035-4A45-9291-0A5853578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8CD99-2D85-A711-711D-9A5F08EE7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96" y="4022408"/>
            <a:ext cx="3775119" cy="2667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892598-98EC-DF30-6C76-9F21F5231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7"/>
          <a:stretch>
            <a:fillRect/>
          </a:stretch>
        </p:blipFill>
        <p:spPr>
          <a:xfrm>
            <a:off x="891173" y="4002357"/>
            <a:ext cx="4700249" cy="270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1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D5FCC-E5F8-DEBA-0562-3C4B3D6B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53" y="-11821"/>
            <a:ext cx="8596668" cy="1320800"/>
          </a:xfrm>
        </p:spPr>
        <p:txBody>
          <a:bodyPr/>
          <a:lstStyle/>
          <a:p>
            <a:r>
              <a:rPr lang="en-US" b="1" u="sng" dirty="0">
                <a:solidFill>
                  <a:srgbClr val="FF9900"/>
                </a:solidFill>
              </a:rPr>
              <a:t>Achievements</a:t>
            </a:r>
            <a:endParaRPr lang="en-GB" b="1" u="sng" dirty="0">
              <a:solidFill>
                <a:srgbClr val="FF99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B0DF1A-02C9-6EE3-BE4C-EA66CA1E4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210" y="487128"/>
            <a:ext cx="1568708" cy="1529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E8F0DF-FDF9-2651-089B-178C97AAA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20000" r="10297"/>
          <a:stretch>
            <a:fillRect/>
          </a:stretch>
        </p:blipFill>
        <p:spPr>
          <a:xfrm>
            <a:off x="8280909" y="4152021"/>
            <a:ext cx="3377882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992DB-5D3D-EF2D-13D9-99A056463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60" y="836837"/>
            <a:ext cx="2923568" cy="2973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4A93D2-40CA-76D8-EBE6-9614A1144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" y="1165411"/>
            <a:ext cx="5001195" cy="27232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236A02-EB5B-878A-2E38-569C23C34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2" t="23040" r="1022"/>
          <a:stretch>
            <a:fillRect/>
          </a:stretch>
        </p:blipFill>
        <p:spPr>
          <a:xfrm>
            <a:off x="1725515" y="4082552"/>
            <a:ext cx="5008014" cy="264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9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A8129-F300-4CD7-8EF4-366D05FF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58" y="66675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r>
              <a:rPr lang="en-GB" b="1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D5CA5-34BE-CDC0-D102-93F264E5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58" y="765581"/>
            <a:ext cx="9257241" cy="5772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82A5EA-64F4-4369-99DC-9B7B85067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918" y="223063"/>
            <a:ext cx="1439582" cy="1403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632162-D2D5-0260-BB9F-938143E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694332"/>
            <a:ext cx="9805057" cy="45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A16D-94E0-F05B-B87C-CB7F51D6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51" y="260164"/>
            <a:ext cx="8596668" cy="770777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BE8CD2-85B4-A0C0-36C1-F60307243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14" y="1030941"/>
            <a:ext cx="10122266" cy="567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DBD381-3D78-62C2-2EA8-B7F80215F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345" y="48914"/>
            <a:ext cx="1223520" cy="119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8B62-218F-B5A1-4926-E1308563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63" y="278872"/>
            <a:ext cx="8596668" cy="797859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0F7DD-F8A5-10AE-682E-8988F8925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076731"/>
            <a:ext cx="9775321" cy="54326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1C5273-3D77-BB9D-60B1-FDCB7DA13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13" y="706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6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A19E-8F20-C9ED-F3F4-9C7E5CEE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8" y="237857"/>
            <a:ext cx="8596668" cy="726141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87A5F4-9C61-6733-1B66-67695BAFB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498" y="1076731"/>
            <a:ext cx="9586911" cy="5440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B8E49E-5D5C-66C6-A854-31322E42D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B1751-4E16-7BC8-8DC6-0C9B63740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5DCB-80F4-7A58-E446-DD1AB282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-192301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821FF9-88ED-0213-5543-1B7E2D516C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21" y="1174377"/>
            <a:ext cx="9106463" cy="5136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DE0C4B-9B4A-277B-B0D1-B1000D936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5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10784-A4D1-00C9-B08D-162FA6D8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79" y="-244069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5A66CA-58F7-B62A-1AA1-D328CC78C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79" y="1088684"/>
            <a:ext cx="9343173" cy="5242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DE8E50-B0FB-BC0F-D5AF-CFCD81172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2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1FA1C-7E99-F462-6090-0F4473326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09173-38B0-EC98-F0C5-58CA0589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27" y="-85455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67249-D9C4-413F-2C41-AF413B63F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F869C-464E-04BF-87B3-843C7B76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50" y="1235345"/>
            <a:ext cx="8779001" cy="49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60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78DE-64F1-2EC2-0373-13697D1C6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6811-1D53-F2AB-09F8-102C198F6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71" y="0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Development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AEBA69-FE61-BCF7-A827-EA92C404F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" y="1116199"/>
            <a:ext cx="8971211" cy="5060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940CE1-EF8A-ADBD-D09A-07CC7D3DF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C30E-687A-4426-B614-1BFDD2D2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29" y="925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b="1" u="sng" dirty="0">
                <a:solidFill>
                  <a:srgbClr val="FF9900"/>
                </a:solidFill>
              </a:rPr>
              <a:t>Welcome &amp; President’s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E7949-1083-4A68-86EC-32E3D3B8C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42158"/>
            <a:ext cx="9560361" cy="4398666"/>
          </a:xfrm>
        </p:spPr>
        <p:txBody>
          <a:bodyPr>
            <a:normAutofit/>
          </a:bodyPr>
          <a:lstStyle/>
          <a:p>
            <a:r>
              <a:rPr lang="en-GB" sz="2400" dirty="0"/>
              <a:t>This AGM is covering the period 1</a:t>
            </a:r>
            <a:r>
              <a:rPr lang="en-GB" sz="2400" baseline="30000" dirty="0"/>
              <a:t>st</a:t>
            </a:r>
            <a:r>
              <a:rPr lang="en-GB" sz="2400" dirty="0"/>
              <a:t> September 2024 – 31</a:t>
            </a:r>
            <a:r>
              <a:rPr lang="en-GB" sz="2400" baseline="30000" dirty="0"/>
              <a:t>st</a:t>
            </a:r>
            <a:r>
              <a:rPr lang="en-GB" sz="2400" dirty="0"/>
              <a:t> August 2025</a:t>
            </a:r>
          </a:p>
          <a:p>
            <a:endParaRPr lang="en-GB" sz="2400" dirty="0"/>
          </a:p>
          <a:p>
            <a:r>
              <a:rPr lang="en-GB" sz="2400" dirty="0"/>
              <a:t>Following the reports of the AGM, we will open and discuss our plans for 2025/2026</a:t>
            </a:r>
          </a:p>
          <a:p>
            <a:endParaRPr lang="en-GB" sz="2400" dirty="0"/>
          </a:p>
          <a:p>
            <a:r>
              <a:rPr lang="en-GB" sz="2400" dirty="0"/>
              <a:t>President – Kath Pemberton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04BB95-05B5-46D9-88CE-244FCD28A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424" y="376518"/>
            <a:ext cx="1750610" cy="1707337"/>
          </a:xfrm>
          <a:prstGeom prst="rect">
            <a:avLst/>
          </a:prstGeom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6FB22367-9F3F-3022-1230-667D5D93F3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7459" y="3276599"/>
            <a:ext cx="1030941" cy="10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1B9FC6D-E16C-A106-1836-04C079D81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63" y="4133550"/>
            <a:ext cx="1847291" cy="2181265"/>
          </a:xfrm>
          <a:prstGeom prst="rect">
            <a:avLst/>
          </a:prstGeom>
          <a:ln w="793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090392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7A73-BB24-4BAA-8835-897FC2FB4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0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Volunteers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5B544-B77C-4ACD-AFC1-E7023276D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277" y="1494987"/>
            <a:ext cx="10320866" cy="3012018"/>
          </a:xfrm>
        </p:spPr>
        <p:txBody>
          <a:bodyPr>
            <a:normAutofit/>
          </a:bodyPr>
          <a:lstStyle/>
          <a:p>
            <a:r>
              <a:rPr lang="en-US" sz="2000" dirty="0"/>
              <a:t>Netball simply would not thrive without the wonderful volunteers we are so fortunate to have across our county.</a:t>
            </a:r>
          </a:p>
          <a:p>
            <a:r>
              <a:rPr lang="en-US" sz="2000" dirty="0"/>
              <a:t>Your time, energy, and commitment make everything we do possible — from running leagues and tournaments to supporting players and officials.</a:t>
            </a:r>
          </a:p>
          <a:p>
            <a:r>
              <a:rPr lang="en-US" sz="2000" dirty="0"/>
              <a:t>A huge thank you to each and every one of you for your incredible contribution and continued dedication to Manchester Netball.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FB4508-59DD-45D6-A495-FD193E614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13" y="0"/>
            <a:ext cx="1750610" cy="1707337"/>
          </a:xfrm>
          <a:prstGeom prst="rect">
            <a:avLst/>
          </a:prstGeom>
        </p:spPr>
      </p:pic>
      <p:pic>
        <p:nvPicPr>
          <p:cNvPr id="6146" name="Picture 2" descr="Inspirational Quotes About Volunteering Time">
            <a:extLst>
              <a:ext uri="{FF2B5EF4-FFF2-40B4-BE49-F238E27FC236}">
                <a16:creationId xmlns:a16="http://schemas.microsoft.com/office/drawing/2014/main" id="{5A77A6F5-F5F5-C925-CD49-A52110AE4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25" y="3457449"/>
            <a:ext cx="1936295" cy="29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olunteer Funny Quotes">
            <a:extLst>
              <a:ext uri="{FF2B5EF4-FFF2-40B4-BE49-F238E27FC236}">
                <a16:creationId xmlns:a16="http://schemas.microsoft.com/office/drawing/2014/main" id="{0A925AC2-42AF-85C7-3452-8AD8553E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84" y="3944470"/>
            <a:ext cx="3856816" cy="21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7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45BA-E24B-A796-BB1C-B2C4D7F4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0" y="-236802"/>
            <a:ext cx="8596668" cy="1320800"/>
          </a:xfrm>
        </p:spPr>
        <p:txBody>
          <a:bodyPr/>
          <a:lstStyle/>
          <a:p>
            <a:r>
              <a:rPr lang="en-US" b="1" u="sng" dirty="0">
                <a:solidFill>
                  <a:srgbClr val="FF9900"/>
                </a:solidFill>
              </a:rPr>
              <a:t>Greater Manchester County is 50!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419E0-6F09-7489-736F-BB29B184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63" y="147915"/>
            <a:ext cx="1177647" cy="1148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8EE0B9-1E73-4EFC-E820-E075379D4D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71"/>
          <a:stretch>
            <a:fillRect/>
          </a:stretch>
        </p:blipFill>
        <p:spPr>
          <a:xfrm>
            <a:off x="221790" y="980868"/>
            <a:ext cx="4235703" cy="2935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09E412-35CD-9A83-2E72-6F5E3F2C4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8"/>
          <a:stretch>
            <a:fillRect/>
          </a:stretch>
        </p:blipFill>
        <p:spPr>
          <a:xfrm>
            <a:off x="2501005" y="4081457"/>
            <a:ext cx="3235853" cy="26848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2DF15E-94AF-EF9A-156D-BC6FFF54C8A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728"/>
          <a:stretch>
            <a:fillRect/>
          </a:stretch>
        </p:blipFill>
        <p:spPr>
          <a:xfrm>
            <a:off x="6008447" y="1083998"/>
            <a:ext cx="3452123" cy="2832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B00613-3C89-B817-EA6F-BC7C22D6F48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164" b="1035"/>
          <a:stretch>
            <a:fillRect/>
          </a:stretch>
        </p:blipFill>
        <p:spPr>
          <a:xfrm>
            <a:off x="8378056" y="4043296"/>
            <a:ext cx="3216440" cy="266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6D182-0107-B007-1A47-F98B03989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747D5-CD4C-A826-8834-FBEAAD7F1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58" y="-255496"/>
            <a:ext cx="11170024" cy="1320800"/>
          </a:xfrm>
        </p:spPr>
        <p:txBody>
          <a:bodyPr/>
          <a:lstStyle/>
          <a:p>
            <a:r>
              <a:rPr lang="en-US" b="1" u="sng" dirty="0">
                <a:solidFill>
                  <a:srgbClr val="FF9900"/>
                </a:solidFill>
              </a:rPr>
              <a:t>Greater Manchester County is 50- Hall of Fame!</a:t>
            </a:r>
            <a:endParaRPr lang="en-GB" b="1" dirty="0">
              <a:solidFill>
                <a:srgbClr val="FF99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B4AD8-5B13-258E-E2A8-4AEC4835D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563" y="147915"/>
            <a:ext cx="1177647" cy="1148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EBF7C7-34AE-340C-D377-421A3B51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4" t="1585" r="1829"/>
          <a:stretch>
            <a:fillRect/>
          </a:stretch>
        </p:blipFill>
        <p:spPr>
          <a:xfrm>
            <a:off x="172058" y="951750"/>
            <a:ext cx="3590259" cy="3024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CE623-EF85-C410-98F9-26F156905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380" t="2027" r="1308" b="7146"/>
          <a:stretch>
            <a:fillRect/>
          </a:stretch>
        </p:blipFill>
        <p:spPr>
          <a:xfrm>
            <a:off x="3880746" y="2238023"/>
            <a:ext cx="3764256" cy="2925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8A8418-1B7E-8F4B-1FDF-EE4028202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5"/>
          <a:stretch>
            <a:fillRect/>
          </a:stretch>
        </p:blipFill>
        <p:spPr>
          <a:xfrm>
            <a:off x="7826185" y="3186460"/>
            <a:ext cx="3998262" cy="338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74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2E766-F443-4311-9496-63818047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99" y="0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2025/2026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FA5EF-FB68-49A7-8BCC-3DCBDF880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499" y="1238331"/>
            <a:ext cx="10204325" cy="4795971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League Structure:</a:t>
            </a:r>
            <a:br>
              <a:rPr lang="en-US" dirty="0"/>
            </a:br>
            <a:r>
              <a:rPr lang="en-US" dirty="0"/>
              <a:t>Continuing to review and collaborate with NW and Thunder to develop a league structure that best meets the needs of the County.</a:t>
            </a:r>
          </a:p>
          <a:p>
            <a:r>
              <a:rPr lang="en-US" b="1" dirty="0"/>
              <a:t>Promotion &amp; Engagement:</a:t>
            </a:r>
            <a:br>
              <a:rPr lang="en-US" dirty="0"/>
            </a:br>
            <a:r>
              <a:rPr lang="en-US" dirty="0"/>
              <a:t>Actively working on enhancing our social media presence and marketing strategy to raise awareness and promote participation.</a:t>
            </a:r>
          </a:p>
          <a:p>
            <a:r>
              <a:rPr lang="en-US" b="1" dirty="0"/>
              <a:t>Committee Development:</a:t>
            </a:r>
            <a:br>
              <a:rPr lang="en-US" dirty="0"/>
            </a:br>
            <a:r>
              <a:rPr lang="en-US" b="1" dirty="0"/>
              <a:t>Focusing on recruiting new committee members and developing new officer roles to strengthen leadership and sustainability.</a:t>
            </a:r>
          </a:p>
          <a:p>
            <a:r>
              <a:rPr lang="en-US" b="1" dirty="0"/>
              <a:t>England Netball Centenary:</a:t>
            </a:r>
            <a:br>
              <a:rPr lang="en-US" dirty="0"/>
            </a:br>
            <a:r>
              <a:rPr lang="en-US" dirty="0"/>
              <a:t>Planning our contribution to England Netball’s 100th anniversary celebrations, ensuring our County plays an active and visible role.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A4D2A-5BE2-4CE1-9D02-C4447604C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A23D0-9AED-4BB7-8AF2-418B41BE3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366" y="-192514"/>
            <a:ext cx="8043333" cy="1665714"/>
          </a:xfrm>
        </p:spPr>
        <p:txBody>
          <a:bodyPr/>
          <a:lstStyle/>
          <a:p>
            <a:r>
              <a:rPr lang="en-GB" b="1" dirty="0">
                <a:solidFill>
                  <a:srgbClr val="FF9900"/>
                </a:solidFill>
              </a:rPr>
              <a:t>Massive Thank You To All!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70BD07-8FDA-4618-8B95-0366787C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  <p:pic>
        <p:nvPicPr>
          <p:cNvPr id="7170" name="Picture 2" descr="Classic Thank You Card - Flowers - Just To Say A great Big Massive ...">
            <a:extLst>
              <a:ext uri="{FF2B5EF4-FFF2-40B4-BE49-F238E27FC236}">
                <a16:creationId xmlns:a16="http://schemas.microsoft.com/office/drawing/2014/main" id="{A64E9580-C9BA-A7CE-281A-6393BB4D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35" y="1821672"/>
            <a:ext cx="3200400" cy="45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04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360E-1B2A-40F7-B8E9-98EB621E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League &amp; Borough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7C4F1-F063-49DC-A818-9F5F4556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34" y="1488613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 err="1"/>
              <a:t>MENL</a:t>
            </a:r>
            <a:r>
              <a:rPr lang="en-GB" dirty="0"/>
              <a:t> </a:t>
            </a:r>
          </a:p>
          <a:p>
            <a:pPr>
              <a:lnSpc>
                <a:spcPct val="200000"/>
              </a:lnSpc>
            </a:pPr>
            <a:r>
              <a:rPr lang="en-GB" dirty="0"/>
              <a:t>Bolton </a:t>
            </a:r>
          </a:p>
          <a:p>
            <a:pPr>
              <a:lnSpc>
                <a:spcPct val="200000"/>
              </a:lnSpc>
            </a:pPr>
            <a:r>
              <a:rPr lang="en-GB" dirty="0"/>
              <a:t>Wigan &amp; Leigh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54FCA9-F4B1-47D6-B884-14405B24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00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06DD-A412-4066-B498-E01D620C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Other Agenda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C03F-C2A5-4DDF-965A-4AB23D96C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Adoption Of Reports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Election of Officers</a:t>
            </a:r>
          </a:p>
          <a:p>
            <a:endParaRPr lang="en-GB" sz="3600" dirty="0"/>
          </a:p>
          <a:p>
            <a:r>
              <a:rPr lang="en-GB" sz="3600" dirty="0"/>
              <a:t>Election of Auditor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81E9E-A3C9-44FF-BB6E-A8A32923A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55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1CBA-ACED-4EB6-966D-907E53D4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95" y="223063"/>
            <a:ext cx="10515600" cy="1325563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53662-BEC0-42A4-BF05-8AE5D54F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  <p:pic>
        <p:nvPicPr>
          <p:cNvPr id="6148" name="Picture 4" descr="Group Of People Asking Questions Stock Photography - Image: 37510872">
            <a:extLst>
              <a:ext uri="{FF2B5EF4-FFF2-40B4-BE49-F238E27FC236}">
                <a16:creationId xmlns:a16="http://schemas.microsoft.com/office/drawing/2014/main" id="{C4DD4E28-101A-08D5-8538-FD0B0A572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b="15161"/>
          <a:stretch/>
        </p:blipFill>
        <p:spPr bwMode="auto">
          <a:xfrm>
            <a:off x="2689225" y="2257424"/>
            <a:ext cx="5104549" cy="29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35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6ADEE4-3CC3-429C-8D48-2A8128E88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50" y="4146364"/>
            <a:ext cx="2545970" cy="2483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94C21-32A9-488B-8F12-DBA349913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2309562"/>
            <a:ext cx="7766936" cy="164630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4500" b="1" dirty="0">
                <a:solidFill>
                  <a:srgbClr val="FF9900"/>
                </a:solidFill>
              </a:rPr>
              <a:t>Thank you for joining us this evening and if you do have any questions please do not hesitate to get in touch!</a:t>
            </a:r>
            <a:br>
              <a:rPr lang="en-GB" sz="4500" b="1" dirty="0">
                <a:solidFill>
                  <a:srgbClr val="FF9900"/>
                </a:solidFill>
              </a:rPr>
            </a:br>
            <a:r>
              <a:rPr lang="en-GB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greatermanchesternetball@gmail.com</a:t>
            </a:r>
            <a:br>
              <a:rPr lang="en-GB" sz="2400" dirty="0"/>
            </a:br>
            <a:r>
              <a:rPr lang="en-GB" sz="2400" dirty="0"/>
              <a:t>www.gmcna.co.uk</a:t>
            </a:r>
            <a:endParaRPr lang="en-GB" sz="4500" u="sng" dirty="0"/>
          </a:p>
        </p:txBody>
      </p:sp>
    </p:spTree>
    <p:extLst>
      <p:ext uri="{BB962C8B-B14F-4D97-AF65-F5344CB8AC3E}">
        <p14:creationId xmlns:p14="http://schemas.microsoft.com/office/powerpoint/2010/main" val="95968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4FAB-DE6D-40A8-A665-B083CD2E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152401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100C9-57CA-434C-8A44-2FBE19BE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12" y="1363602"/>
            <a:ext cx="5823488" cy="55729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Minutes of the last meeting – these have been circulated to those who attended or have requested them and need to be voted as a true record</a:t>
            </a:r>
          </a:p>
          <a:p>
            <a:pPr>
              <a:lnSpc>
                <a:spcPct val="250000"/>
              </a:lnSpc>
            </a:pPr>
            <a:r>
              <a:rPr lang="en-GB" sz="2000" dirty="0"/>
              <a:t>Affiliation notification </a:t>
            </a:r>
          </a:p>
          <a:p>
            <a:pPr>
              <a:lnSpc>
                <a:spcPct val="250000"/>
              </a:lnSpc>
            </a:pPr>
            <a:r>
              <a:rPr lang="en-GB" sz="2000" dirty="0"/>
              <a:t>Changes to the constitution</a:t>
            </a:r>
          </a:p>
          <a:p>
            <a:pPr marL="900430" indent="0">
              <a:lnSpc>
                <a:spcPct val="150000"/>
              </a:lnSpc>
              <a:spcAft>
                <a:spcPts val="20"/>
              </a:spcAft>
              <a:buNone/>
            </a:pPr>
            <a:endParaRPr lang="en-GB" sz="12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0795" indent="0">
              <a:lnSpc>
                <a:spcPct val="103000"/>
              </a:lnSpc>
              <a:spcAft>
                <a:spcPts val="20"/>
              </a:spcAft>
              <a:buNone/>
            </a:pPr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buNone/>
            </a:pP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9DF3E9-A650-4067-B649-B4D4C190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BBDDD-4D50-8B70-8FF4-5B2AD9505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109" y="2601596"/>
            <a:ext cx="5829805" cy="39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FA95-DC92-4C7F-B47B-F0E85C68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38" y="274863"/>
            <a:ext cx="8596668" cy="1320800"/>
          </a:xfrm>
        </p:spPr>
        <p:txBody>
          <a:bodyPr/>
          <a:lstStyle/>
          <a:p>
            <a:r>
              <a:rPr lang="en-GB" b="1" dirty="0">
                <a:solidFill>
                  <a:srgbClr val="FF9900"/>
                </a:solidFill>
              </a:rPr>
              <a:t>Treasurer Report</a:t>
            </a:r>
            <a:br>
              <a:rPr lang="en-GB" b="1" dirty="0">
                <a:solidFill>
                  <a:srgbClr val="FF9900"/>
                </a:solidFill>
              </a:rPr>
            </a:br>
            <a:r>
              <a:rPr lang="en-GB" b="1" dirty="0">
                <a:solidFill>
                  <a:srgbClr val="FF9900"/>
                </a:solidFill>
              </a:rPr>
              <a:t> – Janet Murray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C25D5E-1C01-4A3F-B12F-2A2B66CB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538" y="1738783"/>
            <a:ext cx="7117980" cy="21787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Income and Expenditure </a:t>
            </a:r>
          </a:p>
          <a:p>
            <a:r>
              <a:rPr lang="en-GB" dirty="0"/>
              <a:t>		2024/2025</a:t>
            </a:r>
          </a:p>
          <a:p>
            <a:pPr algn="ctr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A8EA11-9021-4B29-86FB-C056D958F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62" y="119466"/>
            <a:ext cx="1460500" cy="1424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9BB26-25DB-78F3-1D62-97653D4AA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53" y="1543864"/>
            <a:ext cx="6933329" cy="50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10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A93B3-0E87-9FEB-2FC1-D43068A7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746" y="295836"/>
            <a:ext cx="8596668" cy="1320800"/>
          </a:xfrm>
        </p:spPr>
        <p:txBody>
          <a:bodyPr/>
          <a:lstStyle/>
          <a:p>
            <a:r>
              <a:rPr lang="en-GB" b="1" dirty="0">
                <a:solidFill>
                  <a:srgbClr val="FF9900"/>
                </a:solidFill>
              </a:rPr>
              <a:t>Treasurer Report</a:t>
            </a:r>
            <a:br>
              <a:rPr lang="en-GB" b="1" dirty="0">
                <a:solidFill>
                  <a:srgbClr val="FF9900"/>
                </a:solidFill>
              </a:rPr>
            </a:br>
            <a:r>
              <a:rPr lang="en-GB" b="1" dirty="0">
                <a:solidFill>
                  <a:srgbClr val="FF9900"/>
                </a:solidFill>
              </a:rPr>
              <a:t> – Janet Murray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4E366-D13D-147D-468F-1D8D96FEC2E4}"/>
              </a:ext>
            </a:extLst>
          </p:cNvPr>
          <p:cNvSpPr txBox="1"/>
          <p:nvPr/>
        </p:nvSpPr>
        <p:spPr>
          <a:xfrm>
            <a:off x="318746" y="1832392"/>
            <a:ext cx="610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Balance Sheet 2024/2025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7118B-96A6-3B1D-DA14-D4FAA2BB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40" y="2256115"/>
            <a:ext cx="6385429" cy="4306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1DADFE-CA4E-0DEC-39DD-7A74B3884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54" y="192238"/>
            <a:ext cx="1460500" cy="14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9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3D13-B4E5-46A5-ACFD-2491731E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48" y="-184666"/>
            <a:ext cx="8596668" cy="1320800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  <a:buFontTx/>
              <a:buChar char="•"/>
            </a:pPr>
            <a:r>
              <a:rPr lang="en-GB" b="1" u="sng" dirty="0">
                <a:solidFill>
                  <a:srgbClr val="FF9900"/>
                </a:solidFill>
              </a:rPr>
              <a:t>Officer Reports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3623C2-EAF1-4274-9003-CB18B9EE9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3475" y="848003"/>
            <a:ext cx="4185623" cy="576262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FF9900"/>
                </a:solidFill>
              </a:rPr>
              <a:t>Chair</a:t>
            </a:r>
            <a:r>
              <a:rPr lang="en-GB" sz="2800" dirty="0">
                <a:solidFill>
                  <a:srgbClr val="FF9900"/>
                </a:solidFill>
              </a:rPr>
              <a:t> – Sam Longley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3A445-9707-4D04-BF39-18C03C0F8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936" y="1763664"/>
            <a:ext cx="10859017" cy="46863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Successes</a:t>
            </a:r>
          </a:p>
          <a:p>
            <a:pPr lvl="1"/>
            <a:r>
              <a:rPr lang="en-GB" dirty="0"/>
              <a:t>Development of a new website to improve communication and accessibility.</a:t>
            </a:r>
          </a:p>
          <a:p>
            <a:pPr lvl="1"/>
            <a:r>
              <a:rPr lang="en-GB" dirty="0"/>
              <a:t>Dedication of volunteers in running County specific work such as leagues, and organising assessments.</a:t>
            </a:r>
          </a:p>
          <a:p>
            <a:pPr lvl="1"/>
            <a:r>
              <a:rPr lang="en-GB" dirty="0"/>
              <a:t>Celebration of 50 years - marking half a century of a wonderful and thriving county.</a:t>
            </a:r>
          </a:p>
          <a:p>
            <a:endParaRPr lang="en-GB" dirty="0"/>
          </a:p>
          <a:p>
            <a:r>
              <a:rPr lang="en-GB" dirty="0"/>
              <a:t>Challenges</a:t>
            </a:r>
          </a:p>
          <a:p>
            <a:pPr lvl="1"/>
            <a:r>
              <a:rPr lang="en-GB" dirty="0"/>
              <a:t>Volunteer time and demands, as the organisation continues to rely heavily on their commitment and support.</a:t>
            </a:r>
          </a:p>
          <a:p>
            <a:pPr lvl="1"/>
            <a:r>
              <a:rPr lang="en-GB" dirty="0"/>
              <a:t>Venue contracts and availability, with rising costs posing logistical challenges.</a:t>
            </a:r>
          </a:p>
          <a:p>
            <a:pPr lvl="1"/>
            <a:r>
              <a:rPr lang="en-GB" dirty="0"/>
              <a:t>Staff turnover and role adjustments impacting continuity and work programmes - Nationally &amp; Locally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sz="2800" dirty="0">
                <a:solidFill>
                  <a:srgbClr val="FF9900"/>
                </a:solidFill>
              </a:rPr>
              <a:t>Massive thank you to everyone who makes netball happen in Greater Manchester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E5F4CC-7A1F-4C3F-AE27-97890921E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52" y="223063"/>
            <a:ext cx="1177647" cy="11485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60DD5E1-287C-748E-C505-B6372D648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96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FB93-9285-4FC5-8205-6371663D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226137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Officiating</a:t>
            </a:r>
            <a:r>
              <a:rPr lang="en-GB" b="1" dirty="0">
                <a:solidFill>
                  <a:srgbClr val="FF9900"/>
                </a:solidFill>
              </a:rPr>
              <a:t> – Lesley Smith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E179-C42F-4C64-B4C3-C9E8969FF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61" y="1546937"/>
            <a:ext cx="11003678" cy="57004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9 Umpires have passed their C award</a:t>
            </a:r>
          </a:p>
          <a:p>
            <a:pPr>
              <a:lnSpc>
                <a:spcPct val="200000"/>
              </a:lnSpc>
            </a:pPr>
            <a:r>
              <a:rPr lang="en-GB" dirty="0"/>
              <a:t>21 passed the INTO award</a:t>
            </a:r>
          </a:p>
          <a:p>
            <a:pPr>
              <a:lnSpc>
                <a:spcPct val="200000"/>
              </a:lnSpc>
            </a:pPr>
            <a:r>
              <a:rPr lang="en-GB" dirty="0"/>
              <a:t>2 New Assessors</a:t>
            </a:r>
          </a:p>
          <a:p>
            <a:pPr>
              <a:lnSpc>
                <a:spcPct val="200000"/>
              </a:lnSpc>
            </a:pPr>
            <a:r>
              <a:rPr lang="en-GB" dirty="0"/>
              <a:t>Supported officials with implementation of new rules.</a:t>
            </a:r>
          </a:p>
          <a:p>
            <a:pPr>
              <a:lnSpc>
                <a:spcPct val="200000"/>
              </a:lnSpc>
            </a:pPr>
            <a:endParaRPr lang="en-GB" sz="1800" dirty="0"/>
          </a:p>
          <a:p>
            <a:pPr marL="0" indent="0">
              <a:lnSpc>
                <a:spcPct val="200000"/>
              </a:lnSpc>
              <a:buNone/>
            </a:pP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273A58-3E28-4198-A88B-A8CB3F917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12" y="2816388"/>
            <a:ext cx="1482731" cy="16232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CE7D2-FEAF-42DE-8F38-E331C4C14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0" y="223063"/>
            <a:ext cx="1750610" cy="170733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81F1B66-A61A-2CF8-DB12-CB3CB5333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540915C-9B81-D855-E07F-FA318A7F4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218D189-E6EB-EB5B-1C94-873C8021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65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8BB1-7CE0-4E31-8CC2-62913759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17" y="-78327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Competition</a:t>
            </a:r>
            <a:r>
              <a:rPr lang="en-GB" b="1" dirty="0">
                <a:solidFill>
                  <a:srgbClr val="FF9900"/>
                </a:solidFill>
              </a:rPr>
              <a:t> – Dawn Day (GMJCCL)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6EC4-38D9-46CE-8AF7-34D5680F2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368" y="1148136"/>
            <a:ext cx="9332258" cy="228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Massive thank you to Dawn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co-ordinating the league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105 Teams (26 clubs) in total entered GMJCCL – 500 matches from October to June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Elite county league, with certain age groups as a qualification feed for regional competition</a:t>
            </a:r>
          </a:p>
          <a:p>
            <a:pPr>
              <a:lnSpc>
                <a:spcPct val="150000"/>
              </a:lnSpc>
            </a:pPr>
            <a:r>
              <a:rPr lang="en-GB" sz="1600" dirty="0"/>
              <a:t>League was used for Umpiring Assessments.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955D3B-CCA2-4BCE-B62B-37021BE5A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528" y="209810"/>
            <a:ext cx="1367865" cy="1334053"/>
          </a:xfrm>
          <a:prstGeom prst="rect">
            <a:avLst/>
          </a:prstGeom>
        </p:spPr>
      </p:pic>
      <p:pic>
        <p:nvPicPr>
          <p:cNvPr id="3074" name="Picture 2" descr="No photo description available.">
            <a:extLst>
              <a:ext uri="{FF2B5EF4-FFF2-40B4-BE49-F238E27FC236}">
                <a16:creationId xmlns:a16="http://schemas.microsoft.com/office/drawing/2014/main" id="{D4B57D92-5AD6-B2D5-19A0-4E36D9AF0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18575" r="2255" b="16747"/>
          <a:stretch>
            <a:fillRect/>
          </a:stretch>
        </p:blipFill>
        <p:spPr bwMode="auto">
          <a:xfrm>
            <a:off x="9309247" y="3428999"/>
            <a:ext cx="2733702" cy="132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0DDE62E-91A3-3169-033D-3D145A7D6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8563" r="11946" b="10261"/>
          <a:stretch>
            <a:fillRect/>
          </a:stretch>
        </p:blipFill>
        <p:spPr bwMode="auto">
          <a:xfrm>
            <a:off x="9092215" y="5122632"/>
            <a:ext cx="2450589" cy="159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 photo description available.">
            <a:extLst>
              <a:ext uri="{FF2B5EF4-FFF2-40B4-BE49-F238E27FC236}">
                <a16:creationId xmlns:a16="http://schemas.microsoft.com/office/drawing/2014/main" id="{DFE571C7-F067-5736-F644-B4643FF8F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18300" r="6797" b="11599"/>
          <a:stretch>
            <a:fillRect/>
          </a:stretch>
        </p:blipFill>
        <p:spPr bwMode="auto">
          <a:xfrm>
            <a:off x="8647726" y="1588379"/>
            <a:ext cx="2733702" cy="170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8E6F09-CBEF-4B43-02E2-4A596E6CBA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1" t="2078"/>
          <a:stretch>
            <a:fillRect/>
          </a:stretch>
        </p:blipFill>
        <p:spPr>
          <a:xfrm>
            <a:off x="149051" y="3487945"/>
            <a:ext cx="8818060" cy="217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59BB-8B72-475C-B339-3C5F2C44D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89" y="-277531"/>
            <a:ext cx="8596668" cy="1320800"/>
          </a:xfrm>
        </p:spPr>
        <p:txBody>
          <a:bodyPr/>
          <a:lstStyle/>
          <a:p>
            <a:r>
              <a:rPr lang="en-GB" b="1" u="sng" dirty="0">
                <a:solidFill>
                  <a:srgbClr val="FF9900"/>
                </a:solidFill>
              </a:rPr>
              <a:t>Performance</a:t>
            </a:r>
            <a:r>
              <a:rPr lang="en-GB" b="1" dirty="0">
                <a:solidFill>
                  <a:srgbClr val="FF9900"/>
                </a:solidFill>
              </a:rPr>
              <a:t> – Sam Longley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4D58F-0723-4EC2-8332-76A74EABE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" y="768350"/>
            <a:ext cx="8049162" cy="5626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A full </a:t>
            </a:r>
            <a:r>
              <a:rPr lang="en-US" sz="1800" dirty="0" err="1"/>
              <a:t>programme</a:t>
            </a:r>
            <a:r>
              <a:rPr lang="en-US" sz="1800" dirty="0"/>
              <a:t> was successfully delivered for both Under 13 and Under 15 age groups.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Play Days were extremely successful, providing valuable match experience and development opportunities.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Teams travelled to Bedfordshire and Staffordshire to compete in tournaments, offering players the chance to test themselves against strong opposition.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Challenges included managing the impact of a busy calendar and the increasing demands on athletes’ time and commitments.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Several players progressed to franchise and England Netball (EN) pathways, reflecting the quality of coaching and player development within the county.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 massive thank you to the incredible team of coaches for their dedication, as well as to the selectors, support staff, and umpires who represented Manchester at play days and trials — your contribution has been invaluable.</a:t>
            </a:r>
          </a:p>
          <a:p>
            <a:endParaRPr lang="en-GB" sz="22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EA906E-3E9C-4FA1-B6A0-A5DDED730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096" y="80970"/>
            <a:ext cx="1060315" cy="1034105"/>
          </a:xfrm>
          <a:prstGeom prst="rect">
            <a:avLst/>
          </a:prstGeom>
        </p:spPr>
      </p:pic>
      <p:sp>
        <p:nvSpPr>
          <p:cNvPr id="7" name="AutoShape 6">
            <a:extLst>
              <a:ext uri="{FF2B5EF4-FFF2-40B4-BE49-F238E27FC236}">
                <a16:creationId xmlns:a16="http://schemas.microsoft.com/office/drawing/2014/main" id="{9887D0BB-E95E-85D7-436A-F529ED961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4A142B-760E-B2CD-FEDE-D7696950F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79" y="1378687"/>
            <a:ext cx="3717009" cy="18979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174EBF-FC2F-B56D-E354-C8ECEC5B5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42" b="6677"/>
          <a:stretch>
            <a:fillRect/>
          </a:stretch>
        </p:blipFill>
        <p:spPr>
          <a:xfrm>
            <a:off x="8047582" y="4468082"/>
            <a:ext cx="3994037" cy="14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4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7286</TotalTime>
  <Words>785</Words>
  <Application>Microsoft Office PowerPoint</Application>
  <PresentationFormat>Widescreen</PresentationFormat>
  <Paragraphs>108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Office Theme</vt:lpstr>
      <vt:lpstr>Greater Manchester County Netball Association - GMCNA</vt:lpstr>
      <vt:lpstr>Welcome &amp; President’s Address</vt:lpstr>
      <vt:lpstr>Agenda</vt:lpstr>
      <vt:lpstr>Treasurer Report  – Janet Murray</vt:lpstr>
      <vt:lpstr>Treasurer Report  – Janet Murray</vt:lpstr>
      <vt:lpstr>Officer Reports</vt:lpstr>
      <vt:lpstr>Officiating – Lesley Smith</vt:lpstr>
      <vt:lpstr>Competition – Dawn Day (GMJCCL)</vt:lpstr>
      <vt:lpstr>Performance – Sam Longley</vt:lpstr>
      <vt:lpstr>Schools </vt:lpstr>
      <vt:lpstr>Achievements</vt:lpstr>
      <vt:lpstr>Development </vt:lpstr>
      <vt:lpstr>Development</vt:lpstr>
      <vt:lpstr>Development</vt:lpstr>
      <vt:lpstr>Development</vt:lpstr>
      <vt:lpstr>Development</vt:lpstr>
      <vt:lpstr>Development</vt:lpstr>
      <vt:lpstr>Development</vt:lpstr>
      <vt:lpstr>Development</vt:lpstr>
      <vt:lpstr>Volunteers</vt:lpstr>
      <vt:lpstr>Greater Manchester County is 50!</vt:lpstr>
      <vt:lpstr>Greater Manchester County is 50- Hall of Fame!</vt:lpstr>
      <vt:lpstr>2025/2026</vt:lpstr>
      <vt:lpstr>Massive Thank You To All!</vt:lpstr>
      <vt:lpstr>League &amp; Borough Reports</vt:lpstr>
      <vt:lpstr>Other Agenda Items</vt:lpstr>
      <vt:lpstr>Questions</vt:lpstr>
      <vt:lpstr>  Thank you for joining us this evening and if you do have any questions please do not hesitate to get in touch! greatermanchesternetball@gmail.com www.gmcna.co.uk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Manchester County Netball Association - GMCNA</dc:title>
  <dc:creator>SAM LONGLEY</dc:creator>
  <cp:lastModifiedBy>Sam Longley</cp:lastModifiedBy>
  <cp:revision>46</cp:revision>
  <dcterms:created xsi:type="dcterms:W3CDTF">2020-09-21T08:56:26Z</dcterms:created>
  <dcterms:modified xsi:type="dcterms:W3CDTF">2025-10-15T17:42:04Z</dcterms:modified>
</cp:coreProperties>
</file>